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04" r:id="rId2"/>
    <p:sldMasterId id="2147483716" r:id="rId3"/>
    <p:sldMasterId id="2147483731" r:id="rId4"/>
    <p:sldMasterId id="2147483744" r:id="rId5"/>
    <p:sldMasterId id="2147483757" r:id="rId6"/>
  </p:sldMasterIdLst>
  <p:notesMasterIdLst>
    <p:notesMasterId r:id="rId44"/>
  </p:notesMasterIdLst>
  <p:handoutMasterIdLst>
    <p:handoutMasterId r:id="rId45"/>
  </p:handoutMasterIdLst>
  <p:sldIdLst>
    <p:sldId id="633" r:id="rId7"/>
    <p:sldId id="539" r:id="rId8"/>
    <p:sldId id="540" r:id="rId9"/>
    <p:sldId id="541" r:id="rId10"/>
    <p:sldId id="598" r:id="rId11"/>
    <p:sldId id="487" r:id="rId12"/>
    <p:sldId id="600" r:id="rId13"/>
    <p:sldId id="639" r:id="rId14"/>
    <p:sldId id="554" r:id="rId15"/>
    <p:sldId id="630" r:id="rId16"/>
    <p:sldId id="640" r:id="rId17"/>
    <p:sldId id="543" r:id="rId18"/>
    <p:sldId id="635" r:id="rId19"/>
    <p:sldId id="546" r:id="rId20"/>
    <p:sldId id="547" r:id="rId21"/>
    <p:sldId id="548" r:id="rId22"/>
    <p:sldId id="549" r:id="rId23"/>
    <p:sldId id="550" r:id="rId24"/>
    <p:sldId id="551" r:id="rId25"/>
    <p:sldId id="552" r:id="rId26"/>
    <p:sldId id="563" r:id="rId27"/>
    <p:sldId id="564" r:id="rId28"/>
    <p:sldId id="636" r:id="rId29"/>
    <p:sldId id="637" r:id="rId30"/>
    <p:sldId id="610" r:id="rId31"/>
    <p:sldId id="611" r:id="rId32"/>
    <p:sldId id="616" r:id="rId33"/>
    <p:sldId id="617" r:id="rId34"/>
    <p:sldId id="622" r:id="rId35"/>
    <p:sldId id="641" r:id="rId36"/>
    <p:sldId id="576" r:id="rId37"/>
    <p:sldId id="619" r:id="rId38"/>
    <p:sldId id="620" r:id="rId39"/>
    <p:sldId id="597" r:id="rId40"/>
    <p:sldId id="638" r:id="rId41"/>
    <p:sldId id="644" r:id="rId42"/>
    <p:sldId id="643" r:id="rId43"/>
  </p:sldIdLst>
  <p:sldSz cx="10688638" cy="7562850"/>
  <p:notesSz cx="6858000" cy="9144000"/>
  <p:defaultTextStyle>
    <a:defPPr>
      <a:defRPr lang="en-US"/>
    </a:defPPr>
    <a:lvl1pPr algn="l" rtl="0" fontAlgn="base">
      <a:spcBef>
        <a:spcPct val="0"/>
      </a:spcBef>
      <a:spcAft>
        <a:spcPct val="0"/>
      </a:spcAft>
      <a:defRPr sz="1300" b="1" kern="1200">
        <a:solidFill>
          <a:schemeClr val="tx1"/>
        </a:solidFill>
        <a:latin typeface="Verdana" pitchFamily="34" charset="0"/>
        <a:ea typeface="ＭＳ Ｐゴシック"/>
        <a:cs typeface="ＭＳ Ｐゴシック"/>
      </a:defRPr>
    </a:lvl1pPr>
    <a:lvl2pPr marL="457143" algn="l" rtl="0" fontAlgn="base">
      <a:spcBef>
        <a:spcPct val="0"/>
      </a:spcBef>
      <a:spcAft>
        <a:spcPct val="0"/>
      </a:spcAft>
      <a:defRPr sz="1300" b="1" kern="1200">
        <a:solidFill>
          <a:schemeClr val="tx1"/>
        </a:solidFill>
        <a:latin typeface="Verdana" pitchFamily="34" charset="0"/>
        <a:ea typeface="ＭＳ Ｐゴシック"/>
        <a:cs typeface="ＭＳ Ｐゴシック"/>
      </a:defRPr>
    </a:lvl2pPr>
    <a:lvl3pPr marL="914286" algn="l" rtl="0" fontAlgn="base">
      <a:spcBef>
        <a:spcPct val="0"/>
      </a:spcBef>
      <a:spcAft>
        <a:spcPct val="0"/>
      </a:spcAft>
      <a:defRPr sz="1300" b="1" kern="1200">
        <a:solidFill>
          <a:schemeClr val="tx1"/>
        </a:solidFill>
        <a:latin typeface="Verdana" pitchFamily="34" charset="0"/>
        <a:ea typeface="ＭＳ Ｐゴシック"/>
        <a:cs typeface="ＭＳ Ｐゴシック"/>
      </a:defRPr>
    </a:lvl3pPr>
    <a:lvl4pPr marL="1371431" algn="l" rtl="0" fontAlgn="base">
      <a:spcBef>
        <a:spcPct val="0"/>
      </a:spcBef>
      <a:spcAft>
        <a:spcPct val="0"/>
      </a:spcAft>
      <a:defRPr sz="1300" b="1" kern="1200">
        <a:solidFill>
          <a:schemeClr val="tx1"/>
        </a:solidFill>
        <a:latin typeface="Verdana" pitchFamily="34" charset="0"/>
        <a:ea typeface="ＭＳ Ｐゴシック"/>
        <a:cs typeface="ＭＳ Ｐゴシック"/>
      </a:defRPr>
    </a:lvl4pPr>
    <a:lvl5pPr marL="1828574" algn="l" rtl="0" fontAlgn="base">
      <a:spcBef>
        <a:spcPct val="0"/>
      </a:spcBef>
      <a:spcAft>
        <a:spcPct val="0"/>
      </a:spcAft>
      <a:defRPr sz="1300" b="1" kern="1200">
        <a:solidFill>
          <a:schemeClr val="tx1"/>
        </a:solidFill>
        <a:latin typeface="Verdana" pitchFamily="34" charset="0"/>
        <a:ea typeface="ＭＳ Ｐゴシック"/>
        <a:cs typeface="ＭＳ Ｐゴシック"/>
      </a:defRPr>
    </a:lvl5pPr>
    <a:lvl6pPr marL="2285717" algn="l" defTabSz="914286" rtl="0" eaLnBrk="1" latinLnBrk="0" hangingPunct="1">
      <a:defRPr sz="1300" b="1" kern="1200">
        <a:solidFill>
          <a:schemeClr val="tx1"/>
        </a:solidFill>
        <a:latin typeface="Verdana" pitchFamily="34" charset="0"/>
        <a:ea typeface="ＭＳ Ｐゴシック"/>
        <a:cs typeface="ＭＳ Ｐゴシック"/>
      </a:defRPr>
    </a:lvl6pPr>
    <a:lvl7pPr marL="2742860" algn="l" defTabSz="914286" rtl="0" eaLnBrk="1" latinLnBrk="0" hangingPunct="1">
      <a:defRPr sz="1300" b="1" kern="1200">
        <a:solidFill>
          <a:schemeClr val="tx1"/>
        </a:solidFill>
        <a:latin typeface="Verdana" pitchFamily="34" charset="0"/>
        <a:ea typeface="ＭＳ Ｐゴシック"/>
        <a:cs typeface="ＭＳ Ｐゴシック"/>
      </a:defRPr>
    </a:lvl7pPr>
    <a:lvl8pPr marL="3200005" algn="l" defTabSz="914286" rtl="0" eaLnBrk="1" latinLnBrk="0" hangingPunct="1">
      <a:defRPr sz="1300" b="1" kern="1200">
        <a:solidFill>
          <a:schemeClr val="tx1"/>
        </a:solidFill>
        <a:latin typeface="Verdana" pitchFamily="34" charset="0"/>
        <a:ea typeface="ＭＳ Ｐゴシック"/>
        <a:cs typeface="ＭＳ Ｐゴシック"/>
      </a:defRPr>
    </a:lvl8pPr>
    <a:lvl9pPr marL="3657148" algn="l" defTabSz="914286" rtl="0" eaLnBrk="1" latinLnBrk="0" hangingPunct="1">
      <a:defRPr sz="1300" b="1" kern="1200">
        <a:solidFill>
          <a:schemeClr val="tx1"/>
        </a:solidFill>
        <a:latin typeface="Verdana" pitchFamily="34" charset="0"/>
        <a:ea typeface="ＭＳ Ｐゴシック"/>
        <a:cs typeface="ＭＳ Ｐゴシック"/>
      </a:defRPr>
    </a:lvl9pPr>
  </p:defaultTextStyle>
  <p:extLst>
    <p:ext uri="{EFAFB233-063F-42B5-8137-9DF3F51BA10A}">
      <p15:sldGuideLst xmlns:p15="http://schemas.microsoft.com/office/powerpoint/2012/main">
        <p15:guide id="1" orient="horz" pos="4573">
          <p15:clr>
            <a:srgbClr val="A4A3A4"/>
          </p15:clr>
        </p15:guide>
        <p15:guide id="2" orient="horz" pos="733">
          <p15:clr>
            <a:srgbClr val="A4A3A4"/>
          </p15:clr>
        </p15:guide>
        <p15:guide id="3" orient="horz" pos="629">
          <p15:clr>
            <a:srgbClr val="A4A3A4"/>
          </p15:clr>
        </p15:guide>
        <p15:guide id="4" orient="horz" pos="1053">
          <p15:clr>
            <a:srgbClr val="A4A3A4"/>
          </p15:clr>
        </p15:guide>
        <p15:guide id="5" orient="horz" pos="925">
          <p15:clr>
            <a:srgbClr val="A4A3A4"/>
          </p15:clr>
        </p15:guide>
        <p15:guide id="6" pos="838">
          <p15:clr>
            <a:srgbClr val="A4A3A4"/>
          </p15:clr>
        </p15:guide>
        <p15:guide id="7" pos="625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195"/>
    <a:srgbClr val="FF0000"/>
    <a:srgbClr val="0154A0"/>
    <a:srgbClr val="0066FF"/>
    <a:srgbClr val="BC0202"/>
    <a:srgbClr val="2D2DB9"/>
    <a:srgbClr val="00CC00"/>
    <a:srgbClr val="33CC33"/>
    <a:srgbClr val="5C5C5C"/>
    <a:srgbClr val="E3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7" autoAdjust="0"/>
    <p:restoredTop sz="94660"/>
  </p:normalViewPr>
  <p:slideViewPr>
    <p:cSldViewPr snapToGrid="0">
      <p:cViewPr varScale="1">
        <p:scale>
          <a:sx n="80" d="100"/>
          <a:sy n="80" d="100"/>
        </p:scale>
        <p:origin x="1176" y="48"/>
      </p:cViewPr>
      <p:guideLst>
        <p:guide orient="horz" pos="4573"/>
        <p:guide orient="horz" pos="733"/>
        <p:guide orient="horz" pos="629"/>
        <p:guide orient="horz" pos="1053"/>
        <p:guide orient="horz" pos="925"/>
        <p:guide pos="838"/>
        <p:guide pos="6254"/>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15" d="100"/>
          <a:sy n="115" d="100"/>
        </p:scale>
        <p:origin x="-300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Foglio_di_lavoro_di_Microsoft_Excel.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Foglio1!$B$1</c:f>
              <c:strCache>
                <c:ptCount val="1"/>
                <c:pt idx="0">
                  <c:v>Total</c:v>
                </c:pt>
              </c:strCache>
            </c:strRef>
          </c:tx>
          <c:spPr>
            <a:ln w="25400" cmpd="sng"/>
          </c:spPr>
          <c:cat>
            <c:numRef>
              <c:f>Foglio1!$A$2:$A$9</c:f>
              <c:numCache>
                <c:formatCode>General</c:formatCode>
                <c:ptCount val="8"/>
                <c:pt idx="0">
                  <c:v>2011</c:v>
                </c:pt>
                <c:pt idx="1">
                  <c:v>2012</c:v>
                </c:pt>
                <c:pt idx="2">
                  <c:v>2013</c:v>
                </c:pt>
                <c:pt idx="3">
                  <c:v>2014</c:v>
                </c:pt>
                <c:pt idx="4">
                  <c:v>2015</c:v>
                </c:pt>
                <c:pt idx="5">
                  <c:v>2016</c:v>
                </c:pt>
                <c:pt idx="6">
                  <c:v>2017</c:v>
                </c:pt>
                <c:pt idx="7">
                  <c:v>2018</c:v>
                </c:pt>
              </c:numCache>
            </c:numRef>
          </c:cat>
          <c:val>
            <c:numRef>
              <c:f>Foglio1!$B$2:$B$9</c:f>
              <c:numCache>
                <c:formatCode>General</c:formatCode>
                <c:ptCount val="8"/>
                <c:pt idx="0">
                  <c:v>12</c:v>
                </c:pt>
                <c:pt idx="1">
                  <c:v>12</c:v>
                </c:pt>
                <c:pt idx="2">
                  <c:v>25</c:v>
                </c:pt>
                <c:pt idx="3">
                  <c:v>47</c:v>
                </c:pt>
                <c:pt idx="4">
                  <c:v>80</c:v>
                </c:pt>
                <c:pt idx="5">
                  <c:v>118</c:v>
                </c:pt>
                <c:pt idx="6">
                  <c:v>167</c:v>
                </c:pt>
                <c:pt idx="7">
                  <c:v>237</c:v>
                </c:pt>
              </c:numCache>
            </c:numRef>
          </c:val>
          <c:smooth val="0"/>
          <c:extLst>
            <c:ext xmlns:c16="http://schemas.microsoft.com/office/drawing/2014/chart" uri="{C3380CC4-5D6E-409C-BE32-E72D297353CC}">
              <c16:uniqueId val="{00000000-1BEE-452E-932B-908FF90A65FD}"/>
            </c:ext>
          </c:extLst>
        </c:ser>
        <c:ser>
          <c:idx val="1"/>
          <c:order val="1"/>
          <c:tx>
            <c:strRef>
              <c:f>Foglio1!$C$1</c:f>
              <c:strCache>
                <c:ptCount val="1"/>
                <c:pt idx="0">
                  <c:v>TS</c:v>
                </c:pt>
              </c:strCache>
            </c:strRef>
          </c:tx>
          <c:spPr>
            <a:ln w="22225" cmpd="sng">
              <a:prstDash val="lgDash"/>
            </a:ln>
          </c:spPr>
          <c:cat>
            <c:numRef>
              <c:f>Foglio1!$A$2:$A$9</c:f>
              <c:numCache>
                <c:formatCode>General</c:formatCode>
                <c:ptCount val="8"/>
                <c:pt idx="0">
                  <c:v>2011</c:v>
                </c:pt>
                <c:pt idx="1">
                  <c:v>2012</c:v>
                </c:pt>
                <c:pt idx="2">
                  <c:v>2013</c:v>
                </c:pt>
                <c:pt idx="3">
                  <c:v>2014</c:v>
                </c:pt>
                <c:pt idx="4">
                  <c:v>2015</c:v>
                </c:pt>
                <c:pt idx="5">
                  <c:v>2016</c:v>
                </c:pt>
                <c:pt idx="6">
                  <c:v>2017</c:v>
                </c:pt>
                <c:pt idx="7">
                  <c:v>2018</c:v>
                </c:pt>
              </c:numCache>
            </c:numRef>
          </c:cat>
          <c:val>
            <c:numRef>
              <c:f>Foglio1!$C$2:$C$9</c:f>
              <c:numCache>
                <c:formatCode>General</c:formatCode>
                <c:ptCount val="8"/>
                <c:pt idx="0">
                  <c:v>6</c:v>
                </c:pt>
                <c:pt idx="1">
                  <c:v>6</c:v>
                </c:pt>
                <c:pt idx="2">
                  <c:v>12</c:v>
                </c:pt>
                <c:pt idx="3">
                  <c:v>25</c:v>
                </c:pt>
                <c:pt idx="4">
                  <c:v>34</c:v>
                </c:pt>
                <c:pt idx="5">
                  <c:v>53</c:v>
                </c:pt>
                <c:pt idx="6">
                  <c:v>56</c:v>
                </c:pt>
                <c:pt idx="7">
                  <c:v>82</c:v>
                </c:pt>
              </c:numCache>
            </c:numRef>
          </c:val>
          <c:smooth val="0"/>
          <c:extLst>
            <c:ext xmlns:c16="http://schemas.microsoft.com/office/drawing/2014/chart" uri="{C3380CC4-5D6E-409C-BE32-E72D297353CC}">
              <c16:uniqueId val="{00000001-1BEE-452E-932B-908FF90A65FD}"/>
            </c:ext>
          </c:extLst>
        </c:ser>
        <c:ser>
          <c:idx val="2"/>
          <c:order val="2"/>
          <c:tx>
            <c:strRef>
              <c:f>Foglio1!$D$1</c:f>
              <c:strCache>
                <c:ptCount val="1"/>
                <c:pt idx="0">
                  <c:v>SI</c:v>
                </c:pt>
              </c:strCache>
            </c:strRef>
          </c:tx>
          <c:spPr>
            <a:ln w="22225" cmpd="sng">
              <a:prstDash val="sysDash"/>
            </a:ln>
          </c:spPr>
          <c:cat>
            <c:numRef>
              <c:f>Foglio1!$A$2:$A$9</c:f>
              <c:numCache>
                <c:formatCode>General</c:formatCode>
                <c:ptCount val="8"/>
                <c:pt idx="0">
                  <c:v>2011</c:v>
                </c:pt>
                <c:pt idx="1">
                  <c:v>2012</c:v>
                </c:pt>
                <c:pt idx="2">
                  <c:v>2013</c:v>
                </c:pt>
                <c:pt idx="3">
                  <c:v>2014</c:v>
                </c:pt>
                <c:pt idx="4">
                  <c:v>2015</c:v>
                </c:pt>
                <c:pt idx="5">
                  <c:v>2016</c:v>
                </c:pt>
                <c:pt idx="6">
                  <c:v>2017</c:v>
                </c:pt>
                <c:pt idx="7">
                  <c:v>2018</c:v>
                </c:pt>
              </c:numCache>
            </c:numRef>
          </c:cat>
          <c:val>
            <c:numRef>
              <c:f>Foglio1!$D$2:$D$9</c:f>
              <c:numCache>
                <c:formatCode>General</c:formatCode>
                <c:ptCount val="8"/>
                <c:pt idx="0">
                  <c:v>4</c:v>
                </c:pt>
                <c:pt idx="1">
                  <c:v>1</c:v>
                </c:pt>
                <c:pt idx="2">
                  <c:v>5</c:v>
                </c:pt>
                <c:pt idx="3">
                  <c:v>14</c:v>
                </c:pt>
                <c:pt idx="4">
                  <c:v>38</c:v>
                </c:pt>
                <c:pt idx="5">
                  <c:v>45</c:v>
                </c:pt>
                <c:pt idx="6">
                  <c:v>94</c:v>
                </c:pt>
                <c:pt idx="7">
                  <c:v>126</c:v>
                </c:pt>
              </c:numCache>
            </c:numRef>
          </c:val>
          <c:smooth val="0"/>
          <c:extLst>
            <c:ext xmlns:c16="http://schemas.microsoft.com/office/drawing/2014/chart" uri="{C3380CC4-5D6E-409C-BE32-E72D297353CC}">
              <c16:uniqueId val="{00000002-1BEE-452E-932B-908FF90A65FD}"/>
            </c:ext>
          </c:extLst>
        </c:ser>
        <c:ser>
          <c:idx val="3"/>
          <c:order val="3"/>
          <c:tx>
            <c:strRef>
              <c:f>Foglio1!$E$1</c:f>
              <c:strCache>
                <c:ptCount val="1"/>
                <c:pt idx="0">
                  <c:v>NSSI</c:v>
                </c:pt>
              </c:strCache>
            </c:strRef>
          </c:tx>
          <c:spPr>
            <a:ln w="22225" cmpd="sng">
              <a:solidFill>
                <a:schemeClr val="accent4">
                  <a:lumMod val="50000"/>
                </a:schemeClr>
              </a:solidFill>
              <a:prstDash val="dashDot"/>
            </a:ln>
          </c:spPr>
          <c:cat>
            <c:numRef>
              <c:f>Foglio1!$A$2:$A$9</c:f>
              <c:numCache>
                <c:formatCode>General</c:formatCode>
                <c:ptCount val="8"/>
                <c:pt idx="0">
                  <c:v>2011</c:v>
                </c:pt>
                <c:pt idx="1">
                  <c:v>2012</c:v>
                </c:pt>
                <c:pt idx="2">
                  <c:v>2013</c:v>
                </c:pt>
                <c:pt idx="3">
                  <c:v>2014</c:v>
                </c:pt>
                <c:pt idx="4">
                  <c:v>2015</c:v>
                </c:pt>
                <c:pt idx="5">
                  <c:v>2016</c:v>
                </c:pt>
                <c:pt idx="6">
                  <c:v>2017</c:v>
                </c:pt>
                <c:pt idx="7">
                  <c:v>2018</c:v>
                </c:pt>
              </c:numCache>
            </c:numRef>
          </c:cat>
          <c:val>
            <c:numRef>
              <c:f>Foglio1!$E$2:$E$9</c:f>
              <c:numCache>
                <c:formatCode>General</c:formatCode>
                <c:ptCount val="8"/>
                <c:pt idx="0">
                  <c:v>2</c:v>
                </c:pt>
                <c:pt idx="1">
                  <c:v>5</c:v>
                </c:pt>
                <c:pt idx="2">
                  <c:v>8</c:v>
                </c:pt>
                <c:pt idx="3">
                  <c:v>8</c:v>
                </c:pt>
                <c:pt idx="4">
                  <c:v>8</c:v>
                </c:pt>
                <c:pt idx="5">
                  <c:v>20</c:v>
                </c:pt>
                <c:pt idx="6">
                  <c:v>17</c:v>
                </c:pt>
                <c:pt idx="7">
                  <c:v>29</c:v>
                </c:pt>
              </c:numCache>
            </c:numRef>
          </c:val>
          <c:smooth val="0"/>
          <c:extLst>
            <c:ext xmlns:c16="http://schemas.microsoft.com/office/drawing/2014/chart" uri="{C3380CC4-5D6E-409C-BE32-E72D297353CC}">
              <c16:uniqueId val="{00000003-1BEE-452E-932B-908FF90A65FD}"/>
            </c:ext>
          </c:extLst>
        </c:ser>
        <c:dLbls>
          <c:showLegendKey val="0"/>
          <c:showVal val="0"/>
          <c:showCatName val="0"/>
          <c:showSerName val="0"/>
          <c:showPercent val="0"/>
          <c:showBubbleSize val="0"/>
        </c:dLbls>
        <c:marker val="1"/>
        <c:smooth val="0"/>
        <c:axId val="90893408"/>
        <c:axId val="90893968"/>
      </c:lineChart>
      <c:catAx>
        <c:axId val="90893408"/>
        <c:scaling>
          <c:orientation val="minMax"/>
        </c:scaling>
        <c:delete val="0"/>
        <c:axPos val="b"/>
        <c:numFmt formatCode="General" sourceLinked="0"/>
        <c:majorTickMark val="none"/>
        <c:minorTickMark val="none"/>
        <c:tickLblPos val="nextTo"/>
        <c:txPr>
          <a:bodyPr rot="-60000000" vert="horz"/>
          <a:lstStyle/>
          <a:p>
            <a:pPr>
              <a:defRPr sz="1000" b="1">
                <a:latin typeface="Helvetica"/>
                <a:cs typeface="Helvetica"/>
              </a:defRPr>
            </a:pPr>
            <a:endParaRPr lang="it-IT"/>
          </a:p>
        </c:txPr>
        <c:crossAx val="90893968"/>
        <c:crosses val="autoZero"/>
        <c:auto val="1"/>
        <c:lblAlgn val="ctr"/>
        <c:lblOffset val="100"/>
        <c:noMultiLvlLbl val="0"/>
      </c:catAx>
      <c:valAx>
        <c:axId val="90893968"/>
        <c:scaling>
          <c:orientation val="minMax"/>
        </c:scaling>
        <c:delete val="0"/>
        <c:axPos val="l"/>
        <c:majorGridlines/>
        <c:title>
          <c:tx>
            <c:rich>
              <a:bodyPr/>
              <a:lstStyle/>
              <a:p>
                <a:pPr>
                  <a:defRPr sz="1100">
                    <a:latin typeface="Helvetica"/>
                    <a:cs typeface="Helvetica"/>
                  </a:defRPr>
                </a:pPr>
                <a:r>
                  <a:rPr lang="en-US" sz="1100" dirty="0" smtClean="0">
                    <a:latin typeface="Helvetica"/>
                    <a:cs typeface="Helvetica"/>
                  </a:rPr>
                  <a:t> N°</a:t>
                </a:r>
                <a:r>
                  <a:rPr lang="en-US" sz="1100" baseline="0" dirty="0" smtClean="0">
                    <a:latin typeface="Helvetica"/>
                    <a:cs typeface="Helvetica"/>
                  </a:rPr>
                  <a:t> of CP consultations </a:t>
                </a:r>
                <a:endParaRPr lang="en-US" sz="1100" dirty="0">
                  <a:latin typeface="Helvetica"/>
                  <a:cs typeface="Helvetica"/>
                </a:endParaRPr>
              </a:p>
            </c:rich>
          </c:tx>
          <c:overlay val="0"/>
        </c:title>
        <c:numFmt formatCode="General" sourceLinked="0"/>
        <c:majorTickMark val="none"/>
        <c:minorTickMark val="none"/>
        <c:tickLblPos val="nextTo"/>
        <c:txPr>
          <a:bodyPr/>
          <a:lstStyle/>
          <a:p>
            <a:pPr>
              <a:defRPr b="1"/>
            </a:pPr>
            <a:endParaRPr lang="it-IT"/>
          </a:p>
        </c:txPr>
        <c:crossAx val="90893408"/>
        <c:crosses val="autoZero"/>
        <c:crossBetween val="between"/>
      </c:valAx>
    </c:plotArea>
    <c:legend>
      <c:legendPos val="r"/>
      <c:overlay val="0"/>
      <c:txPr>
        <a:bodyPr/>
        <a:lstStyle/>
        <a:p>
          <a:pPr>
            <a:defRPr b="1">
              <a:latin typeface="Helvetica"/>
              <a:cs typeface="Helvetica"/>
            </a:defRPr>
          </a:pPr>
          <a:endParaRPr lang="it-IT"/>
        </a:p>
      </c:txPr>
    </c:legend>
    <c:plotVisOnly val="1"/>
    <c:dispBlanksAs val="gap"/>
    <c:showDLblsOverMax val="0"/>
  </c:chart>
  <c:txPr>
    <a:bodyPr/>
    <a:lstStyle/>
    <a:p>
      <a:pPr>
        <a:defRPr sz="1000">
          <a:latin typeface="Times New Roman"/>
          <a:cs typeface="Times New Roman"/>
        </a:defRPr>
      </a:pPr>
      <a:endParaRPr lang="it-IT"/>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b="0">
                <a:latin typeface="Times" charset="0"/>
                <a:ea typeface="ＭＳ Ｐゴシック" charset="-128"/>
                <a:cs typeface="ＭＳ Ｐゴシック" charset="-128"/>
              </a:defRPr>
            </a:lvl1pPr>
          </a:lstStyle>
          <a:p>
            <a:pPr>
              <a:defRPr/>
            </a:pPr>
            <a:endParaRPr lang="it-IT"/>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latin typeface="Times" charset="0"/>
                <a:ea typeface="ＭＳ Ｐゴシック" charset="-128"/>
                <a:cs typeface="ＭＳ Ｐゴシック" charset="-128"/>
              </a:defRPr>
            </a:lvl1pPr>
          </a:lstStyle>
          <a:p>
            <a:pPr>
              <a:defRPr/>
            </a:pPr>
            <a:endParaRPr lang="it-IT"/>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b="0">
                <a:latin typeface="Times" charset="0"/>
                <a:ea typeface="ＭＳ Ｐゴシック" charset="-128"/>
                <a:cs typeface="ＭＳ Ｐゴシック" charset="-128"/>
              </a:defRPr>
            </a:lvl1pPr>
          </a:lstStyle>
          <a:p>
            <a:pPr>
              <a:defRPr/>
            </a:pPr>
            <a:endParaRPr lang="it-IT"/>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latin typeface="Times" charset="0"/>
                <a:ea typeface="ＭＳ Ｐゴシック" charset="-128"/>
                <a:cs typeface="+mn-cs"/>
              </a:defRPr>
            </a:lvl1pPr>
          </a:lstStyle>
          <a:p>
            <a:pPr>
              <a:defRPr/>
            </a:pPr>
            <a:fld id="{BC2CB7EC-97EB-4FD2-AE3D-3B556F1B9EA2}" type="slidenum">
              <a:rPr lang="it-IT"/>
              <a:pPr>
                <a:defRPr/>
              </a:pPr>
              <a:t>‹N›</a:t>
            </a:fld>
            <a:endParaRPr lang="it-IT"/>
          </a:p>
        </p:txBody>
      </p:sp>
    </p:spTree>
    <p:extLst>
      <p:ext uri="{BB962C8B-B14F-4D97-AF65-F5344CB8AC3E}">
        <p14:creationId xmlns:p14="http://schemas.microsoft.com/office/powerpoint/2010/main" val="4183939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b="0">
                <a:latin typeface="Times" charset="0"/>
                <a:ea typeface="ＭＳ Ｐゴシック" charset="-128"/>
                <a:cs typeface="ＭＳ Ｐゴシック" charset="-128"/>
              </a:defRPr>
            </a:lvl1pPr>
          </a:lstStyle>
          <a:p>
            <a:pPr>
              <a:defRPr/>
            </a:pPr>
            <a:endParaRPr lang="it-IT"/>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latin typeface="Times" charset="0"/>
                <a:ea typeface="ＭＳ Ｐゴシック" charset="-128"/>
                <a:cs typeface="ＭＳ Ｐゴシック" charset="-128"/>
              </a:defRPr>
            </a:lvl1pPr>
          </a:lstStyle>
          <a:p>
            <a:pPr>
              <a:defRPr/>
            </a:pPr>
            <a:endParaRPr lang="it-IT"/>
          </a:p>
        </p:txBody>
      </p:sp>
      <p:sp>
        <p:nvSpPr>
          <p:cNvPr id="15364" name="Rectangle 4"/>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b="0">
                <a:latin typeface="Times" charset="0"/>
                <a:ea typeface="ＭＳ Ｐゴシック" charset="-128"/>
                <a:cs typeface="ＭＳ Ｐゴシック" charset="-128"/>
              </a:defRPr>
            </a:lvl1pPr>
          </a:lstStyle>
          <a:p>
            <a:pPr>
              <a:defRPr/>
            </a:pPr>
            <a:endParaRPr lang="it-IT"/>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latin typeface="Times" charset="0"/>
                <a:ea typeface="ＭＳ Ｐゴシック" charset="-128"/>
                <a:cs typeface="+mn-cs"/>
              </a:defRPr>
            </a:lvl1pPr>
          </a:lstStyle>
          <a:p>
            <a:pPr>
              <a:defRPr/>
            </a:pPr>
            <a:fld id="{FD9C38D4-C867-47FA-BD39-CB5FC37546EA}" type="slidenum">
              <a:rPr lang="it-IT"/>
              <a:pPr>
                <a:defRPr/>
              </a:pPr>
              <a:t>‹N›</a:t>
            </a:fld>
            <a:endParaRPr lang="it-IT"/>
          </a:p>
        </p:txBody>
      </p:sp>
    </p:spTree>
    <p:extLst>
      <p:ext uri="{BB962C8B-B14F-4D97-AF65-F5344CB8AC3E}">
        <p14:creationId xmlns:p14="http://schemas.microsoft.com/office/powerpoint/2010/main" val="3452659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pitchFamily="-106" charset="0"/>
        <a:ea typeface="ＭＳ Ｐゴシック" charset="-128"/>
        <a:cs typeface="ＭＳ Ｐゴシック" charset="-128"/>
      </a:defRPr>
    </a:lvl1pPr>
    <a:lvl2pPr marL="457143" algn="l" rtl="0" eaLnBrk="0" fontAlgn="base" hangingPunct="0">
      <a:spcBef>
        <a:spcPct val="30000"/>
      </a:spcBef>
      <a:spcAft>
        <a:spcPct val="0"/>
      </a:spcAft>
      <a:defRPr sz="1300" kern="1200">
        <a:solidFill>
          <a:schemeClr val="tx1"/>
        </a:solidFill>
        <a:latin typeface="Times" pitchFamily="-106" charset="0"/>
        <a:ea typeface="ＭＳ Ｐゴシック" pitchFamily="-106" charset="-128"/>
        <a:cs typeface="ＭＳ Ｐゴシック"/>
      </a:defRPr>
    </a:lvl2pPr>
    <a:lvl3pPr marL="914286" algn="l" rtl="0" eaLnBrk="0" fontAlgn="base" hangingPunct="0">
      <a:spcBef>
        <a:spcPct val="30000"/>
      </a:spcBef>
      <a:spcAft>
        <a:spcPct val="0"/>
      </a:spcAft>
      <a:defRPr sz="1300" kern="1200">
        <a:solidFill>
          <a:schemeClr val="tx1"/>
        </a:solidFill>
        <a:latin typeface="Times" pitchFamily="-106" charset="0"/>
        <a:ea typeface="ＭＳ Ｐゴシック" pitchFamily="-106" charset="-128"/>
        <a:cs typeface="ＭＳ Ｐゴシック"/>
      </a:defRPr>
    </a:lvl3pPr>
    <a:lvl4pPr marL="1371431" algn="l" rtl="0" eaLnBrk="0" fontAlgn="base" hangingPunct="0">
      <a:spcBef>
        <a:spcPct val="30000"/>
      </a:spcBef>
      <a:spcAft>
        <a:spcPct val="0"/>
      </a:spcAft>
      <a:defRPr sz="1300" kern="1200">
        <a:solidFill>
          <a:schemeClr val="tx1"/>
        </a:solidFill>
        <a:latin typeface="Times" pitchFamily="-106" charset="0"/>
        <a:ea typeface="ＭＳ Ｐゴシック" pitchFamily="-106" charset="-128"/>
        <a:cs typeface="ＭＳ Ｐゴシック"/>
      </a:defRPr>
    </a:lvl4pPr>
    <a:lvl5pPr marL="1828574" algn="l" rtl="0" eaLnBrk="0" fontAlgn="base" hangingPunct="0">
      <a:spcBef>
        <a:spcPct val="30000"/>
      </a:spcBef>
      <a:spcAft>
        <a:spcPct val="0"/>
      </a:spcAft>
      <a:defRPr sz="1300" kern="1200">
        <a:solidFill>
          <a:schemeClr val="tx1"/>
        </a:solidFill>
        <a:latin typeface="Times" pitchFamily="-106" charset="0"/>
        <a:ea typeface="ＭＳ Ｐゴシック" pitchFamily="-106" charset="-128"/>
        <a:cs typeface="ＭＳ Ｐゴシック"/>
      </a:defRPr>
    </a:lvl5pPr>
    <a:lvl6pPr marL="2285717" algn="l" defTabSz="457143" rtl="0" eaLnBrk="1" latinLnBrk="0" hangingPunct="1">
      <a:defRPr sz="1300" kern="1200">
        <a:solidFill>
          <a:schemeClr val="tx1"/>
        </a:solidFill>
        <a:latin typeface="+mn-lt"/>
        <a:ea typeface="+mn-ea"/>
        <a:cs typeface="+mn-cs"/>
      </a:defRPr>
    </a:lvl6pPr>
    <a:lvl7pPr marL="2742860" algn="l" defTabSz="457143" rtl="0" eaLnBrk="1" latinLnBrk="0" hangingPunct="1">
      <a:defRPr sz="1300" kern="1200">
        <a:solidFill>
          <a:schemeClr val="tx1"/>
        </a:solidFill>
        <a:latin typeface="+mn-lt"/>
        <a:ea typeface="+mn-ea"/>
        <a:cs typeface="+mn-cs"/>
      </a:defRPr>
    </a:lvl7pPr>
    <a:lvl8pPr marL="3200005" algn="l" defTabSz="457143" rtl="0" eaLnBrk="1" latinLnBrk="0" hangingPunct="1">
      <a:defRPr sz="1300" kern="1200">
        <a:solidFill>
          <a:schemeClr val="tx1"/>
        </a:solidFill>
        <a:latin typeface="+mn-lt"/>
        <a:ea typeface="+mn-ea"/>
        <a:cs typeface="+mn-cs"/>
      </a:defRPr>
    </a:lvl8pPr>
    <a:lvl9pPr marL="3657148" algn="l" defTabSz="45714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Verdana" panose="020B0604030504040204" pitchFamily="34" charset="0"/>
                <a:ea typeface="ＭＳ Ｐゴシック" panose="020B0600070205080204" pitchFamily="34" charset="-128"/>
              </a:defRPr>
            </a:lvl1pPr>
            <a:lvl2pPr marL="742950" indent="-285750">
              <a:defRPr sz="1200" b="1">
                <a:solidFill>
                  <a:schemeClr val="tx1"/>
                </a:solidFill>
                <a:latin typeface="Verdana" panose="020B0604030504040204" pitchFamily="34" charset="0"/>
                <a:ea typeface="ＭＳ Ｐゴシック" panose="020B0600070205080204" pitchFamily="34" charset="-128"/>
              </a:defRPr>
            </a:lvl2pPr>
            <a:lvl3pPr marL="1143000" indent="-228600">
              <a:defRPr sz="1200" b="1">
                <a:solidFill>
                  <a:schemeClr val="tx1"/>
                </a:solidFill>
                <a:latin typeface="Verdana" panose="020B0604030504040204" pitchFamily="34" charset="0"/>
                <a:ea typeface="ＭＳ Ｐゴシック" panose="020B0600070205080204" pitchFamily="34" charset="-128"/>
              </a:defRPr>
            </a:lvl3pPr>
            <a:lvl4pPr marL="1600200" indent="-228600">
              <a:defRPr sz="1200" b="1">
                <a:solidFill>
                  <a:schemeClr val="tx1"/>
                </a:solidFill>
                <a:latin typeface="Verdana" panose="020B0604030504040204" pitchFamily="34" charset="0"/>
                <a:ea typeface="ＭＳ Ｐゴシック" panose="020B0600070205080204" pitchFamily="34" charset="-128"/>
              </a:defRPr>
            </a:lvl4pPr>
            <a:lvl5pPr marL="2057400" indent="-228600">
              <a:defRPr sz="1200" b="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9pPr>
          </a:lstStyle>
          <a:p>
            <a:r>
              <a:rPr lang="it-IT" altLang="it-IT" b="0" smtClean="0">
                <a:solidFill>
                  <a:srgbClr val="000000"/>
                </a:solidFill>
                <a:latin typeface="Times" panose="02020603050405020304" pitchFamily="18" charset="0"/>
              </a:rPr>
              <a:t>Dipartimento di neuroscienze</a:t>
            </a:r>
          </a:p>
        </p:txBody>
      </p:sp>
      <p:sp>
        <p:nvSpPr>
          <p:cNvPr id="1013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Verdana" panose="020B0604030504040204" pitchFamily="34" charset="0"/>
                <a:ea typeface="ＭＳ Ｐゴシック" panose="020B0600070205080204" pitchFamily="34" charset="-128"/>
              </a:defRPr>
            </a:lvl1pPr>
            <a:lvl2pPr marL="742950" indent="-285750">
              <a:defRPr sz="1200" b="1">
                <a:solidFill>
                  <a:schemeClr val="tx1"/>
                </a:solidFill>
                <a:latin typeface="Verdana" panose="020B0604030504040204" pitchFamily="34" charset="0"/>
                <a:ea typeface="ＭＳ Ｐゴシック" panose="020B0600070205080204" pitchFamily="34" charset="-128"/>
              </a:defRPr>
            </a:lvl2pPr>
            <a:lvl3pPr marL="1143000" indent="-228600">
              <a:defRPr sz="1200" b="1">
                <a:solidFill>
                  <a:schemeClr val="tx1"/>
                </a:solidFill>
                <a:latin typeface="Verdana" panose="020B0604030504040204" pitchFamily="34" charset="0"/>
                <a:ea typeface="ＭＳ Ｐゴシック" panose="020B0600070205080204" pitchFamily="34" charset="-128"/>
              </a:defRPr>
            </a:lvl3pPr>
            <a:lvl4pPr marL="1600200" indent="-228600">
              <a:defRPr sz="1200" b="1">
                <a:solidFill>
                  <a:schemeClr val="tx1"/>
                </a:solidFill>
                <a:latin typeface="Verdana" panose="020B0604030504040204" pitchFamily="34" charset="0"/>
                <a:ea typeface="ＭＳ Ｐゴシック" panose="020B0600070205080204" pitchFamily="34" charset="-128"/>
              </a:defRPr>
            </a:lvl4pPr>
            <a:lvl5pPr marL="2057400" indent="-228600">
              <a:defRPr sz="1200" b="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9pPr>
          </a:lstStyle>
          <a:p>
            <a:fld id="{CBAF39DD-CDB2-4690-90DC-23561E829698}" type="slidenum">
              <a:rPr lang="it-IT" altLang="it-IT" b="0" smtClean="0">
                <a:solidFill>
                  <a:srgbClr val="000000"/>
                </a:solidFill>
                <a:latin typeface="Times" panose="02020603050405020304" pitchFamily="18" charset="0"/>
              </a:rPr>
              <a:pPr/>
              <a:t>1</a:t>
            </a:fld>
            <a:endParaRPr lang="it-IT" altLang="it-IT" b="0" smtClean="0">
              <a:solidFill>
                <a:srgbClr val="000000"/>
              </a:solidFill>
              <a:latin typeface="Times" panose="02020603050405020304" pitchFamily="18" charset="0"/>
            </a:endParaRP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Times" panose="02020603050405020304" pitchFamily="18" charset="0"/>
            </a:endParaRPr>
          </a:p>
        </p:txBody>
      </p:sp>
    </p:spTree>
    <p:extLst>
      <p:ext uri="{BB962C8B-B14F-4D97-AF65-F5344CB8AC3E}">
        <p14:creationId xmlns:p14="http://schemas.microsoft.com/office/powerpoint/2010/main" val="338310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C47B45-5D3F-E24A-B6F1-47BB331AFDA4}" type="slidenum">
              <a:rPr lang="it-IT" smtClean="0"/>
              <a:pPr/>
              <a:t>4</a:t>
            </a:fld>
            <a:endParaRPr lang="it-IT"/>
          </a:p>
        </p:txBody>
      </p:sp>
    </p:spTree>
    <p:extLst>
      <p:ext uri="{BB962C8B-B14F-4D97-AF65-F5344CB8AC3E}">
        <p14:creationId xmlns:p14="http://schemas.microsoft.com/office/powerpoint/2010/main" val="378163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p:cNvSpPr>
          <p:nvPr>
            <p:ph type="sldImg"/>
          </p:nvPr>
        </p:nvSpPr>
        <p:spPr>
          <a:xfrm>
            <a:off x="1006475" y="685800"/>
            <a:ext cx="4845050" cy="3429000"/>
          </a:xfrm>
          <a:ln/>
        </p:spPr>
      </p:sp>
      <p:sp>
        <p:nvSpPr>
          <p:cNvPr id="30723" name="Segnaposto note 2"/>
          <p:cNvSpPr>
            <a:spLocks noGrp="1"/>
          </p:cNvSpPr>
          <p:nvPr>
            <p:ph type="body" idx="1"/>
          </p:nvPr>
        </p:nvSpPr>
        <p:spPr>
          <a:noFill/>
          <a:ln/>
        </p:spPr>
        <p:txBody>
          <a:bodyPr/>
          <a:lstStyle/>
          <a:p>
            <a:r>
              <a:rPr lang="it-IT" smtClean="0">
                <a:latin typeface="Times" pitchFamily="-110" charset="0"/>
                <a:ea typeface="ＭＳ Ｐゴシック" pitchFamily="-110" charset="-128"/>
                <a:cs typeface="ＭＳ Ｐゴシック" pitchFamily="-110" charset="-128"/>
              </a:rPr>
              <a:t>Qui devo aggiungere che nei servizi di NPI circa l’80% delle prese in carico è entro i 14 anni!</a:t>
            </a:r>
          </a:p>
        </p:txBody>
      </p:sp>
      <p:sp>
        <p:nvSpPr>
          <p:cNvPr id="30724" name="Segnaposto numero diapositiva 3"/>
          <p:cNvSpPr>
            <a:spLocks noGrp="1"/>
          </p:cNvSpPr>
          <p:nvPr>
            <p:ph type="sldNum" sz="quarter" idx="5"/>
          </p:nvPr>
        </p:nvSpPr>
        <p:spPr>
          <a:noFill/>
        </p:spPr>
        <p:txBody>
          <a:bodyPr/>
          <a:lstStyle/>
          <a:p>
            <a:fld id="{AAB084B6-60B5-3A47-A061-4DD2B2525697}" type="slidenum">
              <a:rPr lang="it-IT" smtClean="0">
                <a:solidFill>
                  <a:srgbClr val="000000"/>
                </a:solidFill>
                <a:latin typeface="Times" pitchFamily="-110" charset="0"/>
              </a:rPr>
              <a:pPr/>
              <a:t>5</a:t>
            </a:fld>
            <a:endParaRPr lang="it-IT" smtClean="0">
              <a:solidFill>
                <a:srgbClr val="000000"/>
              </a:solidFill>
              <a:latin typeface="Times" pitchFamily="-110" charset="0"/>
            </a:endParaRPr>
          </a:p>
        </p:txBody>
      </p:sp>
    </p:spTree>
    <p:extLst>
      <p:ext uri="{BB962C8B-B14F-4D97-AF65-F5344CB8AC3E}">
        <p14:creationId xmlns:p14="http://schemas.microsoft.com/office/powerpoint/2010/main" val="206563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dirty="0" smtClean="0"/>
              <a:t>Il numero accessi riporta un progressivo aumento e in particolare vi è una crescente richiesta di soccorso da parte delle femmine. Analizzando i dati si nota che vi è stato un ugual numero di accessi nel 2011 e nel 2012. L’anno 2013 rispetto al precedente riporta un aumento del 52%; analogo risultato si riscontra tra il 2013 e il 2014, anno in cui si registra un aumento del 47%. Tra il 2014 e il 2015 l’aumento è del 41%. Per l’anno 2016, sembra che il trend sia in diminuzione e ci si aspetta una crescita più moderata, pari al 22% rispetto al 2015.</a:t>
            </a:r>
          </a:p>
          <a:p>
            <a:endParaRPr lang="it-IT" dirty="0"/>
          </a:p>
        </p:txBody>
      </p:sp>
      <p:sp>
        <p:nvSpPr>
          <p:cNvPr id="4" name="Segnaposto numero diapositiva 3"/>
          <p:cNvSpPr>
            <a:spLocks noGrp="1"/>
          </p:cNvSpPr>
          <p:nvPr>
            <p:ph type="sldNum" sz="quarter" idx="10"/>
          </p:nvPr>
        </p:nvSpPr>
        <p:spPr/>
        <p:txBody>
          <a:bodyPr/>
          <a:lstStyle/>
          <a:p>
            <a:fld id="{E41ACEC1-FCE9-0C48-A75A-49BACA2C4F2A}" type="slidenum">
              <a:rPr lang="it-IT" smtClean="0">
                <a:solidFill>
                  <a:prstClr val="black"/>
                </a:solidFill>
              </a:rPr>
              <a:pPr/>
              <a:t>11</a:t>
            </a:fld>
            <a:endParaRPr lang="it-IT">
              <a:solidFill>
                <a:prstClr val="black"/>
              </a:solidFill>
            </a:endParaRPr>
          </a:p>
        </p:txBody>
      </p:sp>
    </p:spTree>
    <p:extLst>
      <p:ext uri="{BB962C8B-B14F-4D97-AF65-F5344CB8AC3E}">
        <p14:creationId xmlns:p14="http://schemas.microsoft.com/office/powerpoint/2010/main" val="90850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dirty="0" smtClean="0">
                <a:solidFill>
                  <a:srgbClr val="000000"/>
                </a:solidFill>
                <a:latin typeface="Helvetica"/>
              </a:rPr>
              <a:t>The </a:t>
            </a:r>
            <a:r>
              <a:rPr lang="it-IT" sz="1200" dirty="0" err="1" smtClean="0">
                <a:solidFill>
                  <a:srgbClr val="000000"/>
                </a:solidFill>
                <a:latin typeface="Helvetica"/>
              </a:rPr>
              <a:t>lifecycle</a:t>
            </a:r>
            <a:r>
              <a:rPr lang="it-IT" sz="1200" dirty="0" smtClean="0">
                <a:solidFill>
                  <a:srgbClr val="000000"/>
                </a:solidFill>
                <a:latin typeface="Helvetica"/>
              </a:rPr>
              <a:t> </a:t>
            </a:r>
            <a:r>
              <a:rPr lang="it-IT" sz="1200" dirty="0" err="1" smtClean="0">
                <a:solidFill>
                  <a:srgbClr val="000000"/>
                </a:solidFill>
                <a:latin typeface="Helvetica"/>
              </a:rPr>
              <a:t>approach</a:t>
            </a:r>
            <a:r>
              <a:rPr lang="it-IT" sz="1200" dirty="0" smtClean="0">
                <a:solidFill>
                  <a:srgbClr val="000000"/>
                </a:solidFill>
                <a:latin typeface="Helvetica"/>
              </a:rPr>
              <a:t> (figure </a:t>
            </a:r>
            <a:r>
              <a:rPr lang="it-IT" sz="1200" dirty="0" err="1" smtClean="0">
                <a:solidFill>
                  <a:srgbClr val="000000"/>
                </a:solidFill>
                <a:latin typeface="Helvetica"/>
              </a:rPr>
              <a:t>1</a:t>
            </a:r>
            <a:r>
              <a:rPr lang="it-IT" sz="1200" dirty="0" smtClean="0">
                <a:solidFill>
                  <a:srgbClr val="000000"/>
                </a:solidFill>
                <a:latin typeface="Helvetica"/>
              </a:rPr>
              <a:t>) </a:t>
            </a:r>
            <a:r>
              <a:rPr lang="it-IT" sz="1200" dirty="0" err="1" smtClean="0">
                <a:solidFill>
                  <a:srgbClr val="000000"/>
                </a:solidFill>
                <a:latin typeface="Helvetica"/>
              </a:rPr>
              <a:t>provides</a:t>
            </a:r>
            <a:r>
              <a:rPr lang="it-IT" sz="1200" dirty="0" smtClean="0">
                <a:solidFill>
                  <a:srgbClr val="000000"/>
                </a:solidFill>
                <a:latin typeface="Helvetica"/>
              </a:rPr>
              <a:t> a </a:t>
            </a:r>
            <a:r>
              <a:rPr lang="it-IT" sz="1200" dirty="0" err="1" smtClean="0">
                <a:solidFill>
                  <a:srgbClr val="000000"/>
                </a:solidFill>
                <a:latin typeface="Helvetica"/>
              </a:rPr>
              <a:t>model</a:t>
            </a:r>
            <a:r>
              <a:rPr lang="it-IT" sz="1200" dirty="0" smtClean="0">
                <a:solidFill>
                  <a:srgbClr val="000000"/>
                </a:solidFill>
                <a:latin typeface="Helvetica"/>
              </a:rPr>
              <a:t> </a:t>
            </a:r>
            <a:r>
              <a:rPr lang="it-IT" sz="1200" dirty="0" err="1" smtClean="0">
                <a:solidFill>
                  <a:srgbClr val="000000"/>
                </a:solidFill>
                <a:latin typeface="Helvetica"/>
              </a:rPr>
              <a:t>that</a:t>
            </a:r>
            <a:r>
              <a:rPr lang="it-IT" sz="1200" dirty="0" smtClean="0">
                <a:solidFill>
                  <a:srgbClr val="000000"/>
                </a:solidFill>
                <a:latin typeface="Helvetica"/>
              </a:rPr>
              <a:t> </a:t>
            </a:r>
            <a:r>
              <a:rPr lang="it-IT" sz="1200" dirty="0" err="1" smtClean="0">
                <a:solidFill>
                  <a:srgbClr val="000000"/>
                </a:solidFill>
                <a:latin typeface="Helvetica"/>
              </a:rPr>
              <a:t>maps</a:t>
            </a:r>
            <a:r>
              <a:rPr lang="it-IT" sz="1200" dirty="0" smtClean="0">
                <a:solidFill>
                  <a:srgbClr val="000000"/>
                </a:solidFill>
                <a:latin typeface="Helvetica"/>
              </a:rPr>
              <a:t> </a:t>
            </a:r>
            <a:r>
              <a:rPr lang="it-IT" sz="1200" dirty="0" err="1" smtClean="0">
                <a:solidFill>
                  <a:srgbClr val="000000"/>
                </a:solidFill>
                <a:latin typeface="Helvetica"/>
              </a:rPr>
              <a:t>relevant</a:t>
            </a:r>
            <a:r>
              <a:rPr lang="it-IT" sz="1200" dirty="0" smtClean="0">
                <a:solidFill>
                  <a:srgbClr val="000000"/>
                </a:solidFill>
                <a:latin typeface="Helvetica"/>
              </a:rPr>
              <a:t> </a:t>
            </a:r>
            <a:r>
              <a:rPr lang="it-IT" sz="1200" dirty="0" err="1" smtClean="0">
                <a:solidFill>
                  <a:srgbClr val="000000"/>
                </a:solidFill>
                <a:latin typeface="Helvetica"/>
              </a:rPr>
              <a:t>risk</a:t>
            </a:r>
            <a:r>
              <a:rPr lang="it-IT" sz="1200" dirty="0" smtClean="0">
                <a:solidFill>
                  <a:srgbClr val="000000"/>
                </a:solidFill>
                <a:latin typeface="Helvetica"/>
              </a:rPr>
              <a:t> </a:t>
            </a:r>
            <a:r>
              <a:rPr lang="it-IT" sz="1200" dirty="0" err="1" smtClean="0">
                <a:solidFill>
                  <a:srgbClr val="000000"/>
                </a:solidFill>
                <a:latin typeface="Helvetica"/>
              </a:rPr>
              <a:t>factors</a:t>
            </a:r>
            <a:r>
              <a:rPr lang="it-IT" sz="1200" dirty="0" smtClean="0">
                <a:solidFill>
                  <a:srgbClr val="000000"/>
                </a:solidFill>
                <a:latin typeface="Helvetica"/>
              </a:rPr>
              <a:t> in a </a:t>
            </a:r>
            <a:r>
              <a:rPr lang="it-IT" sz="1200" dirty="0" err="1" smtClean="0">
                <a:solidFill>
                  <a:srgbClr val="000000"/>
                </a:solidFill>
                <a:latin typeface="Helvetica"/>
              </a:rPr>
              <a:t>chronological</a:t>
            </a:r>
            <a:r>
              <a:rPr lang="it-IT" sz="1200" dirty="0" smtClean="0">
                <a:solidFill>
                  <a:srgbClr val="000000"/>
                </a:solidFill>
                <a:latin typeface="Helvetica"/>
              </a:rPr>
              <a:t> </a:t>
            </a:r>
            <a:r>
              <a:rPr lang="it-IT" sz="1200" dirty="0" err="1" smtClean="0">
                <a:solidFill>
                  <a:srgbClr val="000000"/>
                </a:solidFill>
                <a:latin typeface="Helvetica"/>
              </a:rPr>
              <a:t>order</a:t>
            </a:r>
            <a:r>
              <a:rPr lang="it-IT" sz="1200" dirty="0" smtClean="0">
                <a:solidFill>
                  <a:srgbClr val="000000"/>
                </a:solidFill>
                <a:latin typeface="Helvetica"/>
              </a:rPr>
              <a:t>, </a:t>
            </a:r>
            <a:r>
              <a:rPr lang="it-IT" sz="1200" dirty="0" err="1" smtClean="0">
                <a:solidFill>
                  <a:srgbClr val="000000"/>
                </a:solidFill>
                <a:latin typeface="Helvetica"/>
              </a:rPr>
              <a:t>from</a:t>
            </a:r>
            <a:r>
              <a:rPr lang="it-IT" sz="1200" dirty="0" smtClean="0">
                <a:solidFill>
                  <a:srgbClr val="000000"/>
                </a:solidFill>
                <a:latin typeface="Helvetica"/>
              </a:rPr>
              <a:t> the </a:t>
            </a:r>
            <a:r>
              <a:rPr lang="it-IT" sz="1200" dirty="0" err="1" smtClean="0">
                <a:solidFill>
                  <a:srgbClr val="000000"/>
                </a:solidFill>
                <a:latin typeface="Helvetica"/>
              </a:rPr>
              <a:t>preconceptional</a:t>
            </a:r>
            <a:r>
              <a:rPr lang="it-IT" sz="1200" dirty="0" smtClean="0">
                <a:solidFill>
                  <a:srgbClr val="000000"/>
                </a:solidFill>
                <a:latin typeface="Helvetica"/>
              </a:rPr>
              <a:t> </a:t>
            </a:r>
            <a:r>
              <a:rPr lang="it-IT" sz="1200" dirty="0" err="1" smtClean="0">
                <a:solidFill>
                  <a:srgbClr val="000000"/>
                </a:solidFill>
                <a:latin typeface="Helvetica"/>
              </a:rPr>
              <a:t>period</a:t>
            </a:r>
            <a:r>
              <a:rPr lang="it-IT" sz="1200" dirty="0" smtClean="0">
                <a:solidFill>
                  <a:srgbClr val="000000"/>
                </a:solidFill>
                <a:latin typeface="Helvetica"/>
              </a:rPr>
              <a:t> </a:t>
            </a:r>
            <a:r>
              <a:rPr lang="it-IT" sz="1200" dirty="0" err="1" smtClean="0">
                <a:solidFill>
                  <a:srgbClr val="000000"/>
                </a:solidFill>
                <a:latin typeface="Helvetica"/>
              </a:rPr>
              <a:t>of</a:t>
            </a:r>
            <a:r>
              <a:rPr lang="it-IT" sz="1200" dirty="0" smtClean="0">
                <a:solidFill>
                  <a:srgbClr val="000000"/>
                </a:solidFill>
                <a:latin typeface="Helvetica"/>
              </a:rPr>
              <a:t> </a:t>
            </a:r>
            <a:r>
              <a:rPr lang="it-IT" sz="1200" dirty="0" err="1" smtClean="0">
                <a:solidFill>
                  <a:srgbClr val="000000"/>
                </a:solidFill>
                <a:latin typeface="Helvetica"/>
              </a:rPr>
              <a:t>one</a:t>
            </a:r>
            <a:r>
              <a:rPr lang="it-IT" sz="1200" dirty="0" smtClean="0">
                <a:solidFill>
                  <a:srgbClr val="000000"/>
                </a:solidFill>
                <a:latin typeface="Helvetica"/>
              </a:rPr>
              <a:t> generation </a:t>
            </a:r>
            <a:r>
              <a:rPr lang="it-IT" sz="1200" dirty="0" err="1" smtClean="0">
                <a:solidFill>
                  <a:srgbClr val="000000"/>
                </a:solidFill>
                <a:latin typeface="Helvetica"/>
              </a:rPr>
              <a:t>to</a:t>
            </a:r>
            <a:r>
              <a:rPr lang="it-IT" sz="1200" dirty="0" smtClean="0">
                <a:solidFill>
                  <a:srgbClr val="000000"/>
                </a:solidFill>
                <a:latin typeface="Helvetica"/>
              </a:rPr>
              <a:t> the </a:t>
            </a:r>
            <a:r>
              <a:rPr lang="it-IT" sz="1200" dirty="0" err="1" smtClean="0">
                <a:solidFill>
                  <a:srgbClr val="000000"/>
                </a:solidFill>
                <a:latin typeface="Helvetica"/>
              </a:rPr>
              <a:t>next</a:t>
            </a:r>
            <a:r>
              <a:rPr lang="it-IT" sz="1200" dirty="0" smtClean="0">
                <a:solidFill>
                  <a:srgbClr val="000000"/>
                </a:solidFill>
                <a:latin typeface="Helvetica"/>
              </a:rPr>
              <a:t> generation. </a:t>
            </a:r>
            <a:endParaRPr lang="it-IT" dirty="0"/>
          </a:p>
        </p:txBody>
      </p:sp>
      <p:sp>
        <p:nvSpPr>
          <p:cNvPr id="4" name="Segnaposto numero diapositiva 3"/>
          <p:cNvSpPr>
            <a:spLocks noGrp="1"/>
          </p:cNvSpPr>
          <p:nvPr>
            <p:ph type="sldNum" sz="quarter" idx="10"/>
          </p:nvPr>
        </p:nvSpPr>
        <p:spPr/>
        <p:txBody>
          <a:bodyPr/>
          <a:lstStyle/>
          <a:p>
            <a:fld id="{3DC47B45-5D3F-E24A-B6F1-47BB331AFDA4}" type="slidenum">
              <a:rPr lang="it-IT" smtClean="0">
                <a:solidFill>
                  <a:prstClr val="black"/>
                </a:solidFill>
              </a:rPr>
              <a:pPr/>
              <a:t>18</a:t>
            </a:fld>
            <a:endParaRPr lang="it-IT">
              <a:solidFill>
                <a:prstClr val="black"/>
              </a:solidFill>
            </a:endParaRPr>
          </a:p>
        </p:txBody>
      </p:sp>
    </p:spTree>
    <p:extLst>
      <p:ext uri="{BB962C8B-B14F-4D97-AF65-F5344CB8AC3E}">
        <p14:creationId xmlns:p14="http://schemas.microsoft.com/office/powerpoint/2010/main" val="333982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p:cNvSpPr>
          <p:nvPr>
            <p:ph type="sldImg"/>
          </p:nvPr>
        </p:nvSpPr>
        <p:spPr>
          <a:xfrm>
            <a:off x="1006475" y="685800"/>
            <a:ext cx="4845050" cy="3429000"/>
          </a:xfrm>
          <a:ln/>
        </p:spPr>
      </p:sp>
      <p:sp>
        <p:nvSpPr>
          <p:cNvPr id="30723" name="Segnaposto note 2"/>
          <p:cNvSpPr>
            <a:spLocks noGrp="1"/>
          </p:cNvSpPr>
          <p:nvPr>
            <p:ph type="body" idx="1"/>
          </p:nvPr>
        </p:nvSpPr>
        <p:spPr>
          <a:noFill/>
          <a:ln/>
        </p:spPr>
        <p:txBody>
          <a:bodyPr/>
          <a:lstStyle/>
          <a:p>
            <a:r>
              <a:rPr lang="it-IT" smtClean="0">
                <a:latin typeface="Times" pitchFamily="-110" charset="0"/>
                <a:ea typeface="ＭＳ Ｐゴシック" pitchFamily="-110" charset="-128"/>
                <a:cs typeface="ＭＳ Ｐゴシック" pitchFamily="-110" charset="-128"/>
              </a:rPr>
              <a:t>Qui devo aggiungere che nei servizi di NPI circa l’80% delle prese in carico è entro i 14 anni!</a:t>
            </a:r>
          </a:p>
        </p:txBody>
      </p:sp>
      <p:sp>
        <p:nvSpPr>
          <p:cNvPr id="30724" name="Segnaposto numero diapositiva 3"/>
          <p:cNvSpPr>
            <a:spLocks noGrp="1"/>
          </p:cNvSpPr>
          <p:nvPr>
            <p:ph type="sldNum" sz="quarter" idx="5"/>
          </p:nvPr>
        </p:nvSpPr>
        <p:spPr>
          <a:noFill/>
        </p:spPr>
        <p:txBody>
          <a:bodyPr/>
          <a:lstStyle/>
          <a:p>
            <a:fld id="{AAB084B6-60B5-3A47-A061-4DD2B2525697}" type="slidenum">
              <a:rPr lang="it-IT" smtClean="0">
                <a:solidFill>
                  <a:srgbClr val="000000"/>
                </a:solidFill>
                <a:latin typeface="Times" pitchFamily="-110" charset="0"/>
              </a:rPr>
              <a:pPr/>
              <a:t>27</a:t>
            </a:fld>
            <a:endParaRPr lang="it-IT" smtClean="0">
              <a:solidFill>
                <a:srgbClr val="000000"/>
              </a:solidFill>
              <a:latin typeface="Times" pitchFamily="-110" charset="0"/>
            </a:endParaRPr>
          </a:p>
        </p:txBody>
      </p:sp>
    </p:spTree>
    <p:extLst>
      <p:ext uri="{BB962C8B-B14F-4D97-AF65-F5344CB8AC3E}">
        <p14:creationId xmlns:p14="http://schemas.microsoft.com/office/powerpoint/2010/main" val="69208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Verdana" panose="020B0604030504040204" pitchFamily="34" charset="0"/>
                <a:ea typeface="ＭＳ Ｐゴシック" panose="020B0600070205080204" pitchFamily="34" charset="-128"/>
              </a:defRPr>
            </a:lvl1pPr>
            <a:lvl2pPr marL="742950" indent="-285750">
              <a:defRPr sz="1200" b="1">
                <a:solidFill>
                  <a:schemeClr val="tx1"/>
                </a:solidFill>
                <a:latin typeface="Verdana" panose="020B0604030504040204" pitchFamily="34" charset="0"/>
                <a:ea typeface="ＭＳ Ｐゴシック" panose="020B0600070205080204" pitchFamily="34" charset="-128"/>
              </a:defRPr>
            </a:lvl2pPr>
            <a:lvl3pPr marL="1143000" indent="-228600">
              <a:defRPr sz="1200" b="1">
                <a:solidFill>
                  <a:schemeClr val="tx1"/>
                </a:solidFill>
                <a:latin typeface="Verdana" panose="020B0604030504040204" pitchFamily="34" charset="0"/>
                <a:ea typeface="ＭＳ Ｐゴシック" panose="020B0600070205080204" pitchFamily="34" charset="-128"/>
              </a:defRPr>
            </a:lvl3pPr>
            <a:lvl4pPr marL="1600200" indent="-228600">
              <a:defRPr sz="1200" b="1">
                <a:solidFill>
                  <a:schemeClr val="tx1"/>
                </a:solidFill>
                <a:latin typeface="Verdana" panose="020B0604030504040204" pitchFamily="34" charset="0"/>
                <a:ea typeface="ＭＳ Ｐゴシック" panose="020B0600070205080204" pitchFamily="34" charset="-128"/>
              </a:defRPr>
            </a:lvl4pPr>
            <a:lvl5pPr marL="2057400" indent="-228600">
              <a:defRPr sz="1200" b="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9pPr>
          </a:lstStyle>
          <a:p>
            <a:r>
              <a:rPr lang="it-IT" altLang="it-IT" b="0" smtClean="0">
                <a:solidFill>
                  <a:srgbClr val="000000"/>
                </a:solidFill>
                <a:latin typeface="Times" panose="02020603050405020304" pitchFamily="18" charset="0"/>
              </a:rPr>
              <a:t>Dipartimento di neuroscienze</a:t>
            </a:r>
          </a:p>
        </p:txBody>
      </p:sp>
      <p:sp>
        <p:nvSpPr>
          <p:cNvPr id="1013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Verdana" panose="020B0604030504040204" pitchFamily="34" charset="0"/>
                <a:ea typeface="ＭＳ Ｐゴシック" panose="020B0600070205080204" pitchFamily="34" charset="-128"/>
              </a:defRPr>
            </a:lvl1pPr>
            <a:lvl2pPr marL="742950" indent="-285750">
              <a:defRPr sz="1200" b="1">
                <a:solidFill>
                  <a:schemeClr val="tx1"/>
                </a:solidFill>
                <a:latin typeface="Verdana" panose="020B0604030504040204" pitchFamily="34" charset="0"/>
                <a:ea typeface="ＭＳ Ｐゴシック" panose="020B0600070205080204" pitchFamily="34" charset="-128"/>
              </a:defRPr>
            </a:lvl2pPr>
            <a:lvl3pPr marL="1143000" indent="-228600">
              <a:defRPr sz="1200" b="1">
                <a:solidFill>
                  <a:schemeClr val="tx1"/>
                </a:solidFill>
                <a:latin typeface="Verdana" panose="020B0604030504040204" pitchFamily="34" charset="0"/>
                <a:ea typeface="ＭＳ Ｐゴシック" panose="020B0600070205080204" pitchFamily="34" charset="-128"/>
              </a:defRPr>
            </a:lvl3pPr>
            <a:lvl4pPr marL="1600200" indent="-228600">
              <a:defRPr sz="1200" b="1">
                <a:solidFill>
                  <a:schemeClr val="tx1"/>
                </a:solidFill>
                <a:latin typeface="Verdana" panose="020B0604030504040204" pitchFamily="34" charset="0"/>
                <a:ea typeface="ＭＳ Ｐゴシック" panose="020B0600070205080204" pitchFamily="34" charset="-128"/>
              </a:defRPr>
            </a:lvl4pPr>
            <a:lvl5pPr marL="2057400" indent="-228600">
              <a:defRPr sz="1200" b="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9pPr>
          </a:lstStyle>
          <a:p>
            <a:fld id="{CBAF39DD-CDB2-4690-90DC-23561E829698}" type="slidenum">
              <a:rPr lang="it-IT" altLang="it-IT" b="0" smtClean="0">
                <a:solidFill>
                  <a:srgbClr val="000000"/>
                </a:solidFill>
                <a:latin typeface="Times" panose="02020603050405020304" pitchFamily="18" charset="0"/>
              </a:rPr>
              <a:pPr/>
              <a:t>37</a:t>
            </a:fld>
            <a:endParaRPr lang="it-IT" altLang="it-IT" b="0" smtClean="0">
              <a:solidFill>
                <a:srgbClr val="000000"/>
              </a:solidFill>
              <a:latin typeface="Times" panose="02020603050405020304" pitchFamily="18" charset="0"/>
            </a:endParaRP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Times" panose="02020603050405020304" pitchFamily="18" charset="0"/>
            </a:endParaRPr>
          </a:p>
        </p:txBody>
      </p:sp>
    </p:spTree>
    <p:extLst>
      <p:ext uri="{BB962C8B-B14F-4D97-AF65-F5344CB8AC3E}">
        <p14:creationId xmlns:p14="http://schemas.microsoft.com/office/powerpoint/2010/main" val="2392531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39" descr="Cover_03"/>
          <p:cNvPicPr>
            <a:picLocks noChangeAspect="1" noChangeArrowheads="1"/>
          </p:cNvPicPr>
          <p:nvPr userDrawn="1"/>
        </p:nvPicPr>
        <p:blipFill>
          <a:blip r:embed="rId2"/>
          <a:srcRect l="3325" t="4535" b="19568"/>
          <a:stretch>
            <a:fillRect/>
          </a:stretch>
        </p:blipFill>
        <p:spPr bwMode="auto">
          <a:xfrm>
            <a:off x="352425" y="342901"/>
            <a:ext cx="10339388" cy="5738813"/>
          </a:xfrm>
          <a:prstGeom prst="rect">
            <a:avLst/>
          </a:prstGeom>
          <a:noFill/>
          <a:ln w="9525">
            <a:noFill/>
            <a:miter lim="800000"/>
            <a:headEnd/>
            <a:tailEnd/>
          </a:ln>
        </p:spPr>
      </p:pic>
      <p:sp>
        <p:nvSpPr>
          <p:cNvPr id="4136" name="Rectangle 40"/>
          <p:cNvSpPr>
            <a:spLocks noGrp="1" noChangeArrowheads="1"/>
          </p:cNvSpPr>
          <p:nvPr>
            <p:ph type="ctrTitle" sz="quarter"/>
          </p:nvPr>
        </p:nvSpPr>
        <p:spPr>
          <a:xfrm>
            <a:off x="1330325" y="2289175"/>
            <a:ext cx="8575675" cy="731838"/>
          </a:xfrm>
        </p:spPr>
        <p:txBody>
          <a:bodyPr lIns="91428" tIns="45715" rIns="91428" bIns="45715"/>
          <a:lstStyle>
            <a:lvl1pPr algn="ctr">
              <a:defRPr sz="4200"/>
            </a:lvl1pPr>
          </a:lstStyle>
          <a:p>
            <a:r>
              <a:rPr lang="it-IT"/>
              <a:t>Fare clic per modificare stile</a:t>
            </a:r>
          </a:p>
        </p:txBody>
      </p:sp>
      <p:sp>
        <p:nvSpPr>
          <p:cNvPr id="4138" name="Rectangle 42"/>
          <p:cNvSpPr>
            <a:spLocks noGrp="1" noChangeArrowheads="1"/>
          </p:cNvSpPr>
          <p:nvPr>
            <p:ph type="subTitle" sz="quarter" idx="1"/>
          </p:nvPr>
        </p:nvSpPr>
        <p:spPr>
          <a:xfrm>
            <a:off x="1828800" y="3251201"/>
            <a:ext cx="7467600" cy="830987"/>
          </a:xfrm>
        </p:spPr>
        <p:txBody>
          <a:bodyPr/>
          <a:lstStyle>
            <a:lvl1pPr marL="0" indent="0" algn="ctr">
              <a:defRPr sz="2400" b="1">
                <a:solidFill>
                  <a:schemeClr val="bg1"/>
                </a:solidFill>
              </a:defRPr>
            </a:lvl1pPr>
          </a:lstStyle>
          <a:p>
            <a:r>
              <a:rPr lang="it-IT"/>
              <a:t>Fare clic per modificare lo stile del sottotitolo dello schema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3326442" y="1854201"/>
            <a:ext cx="6601783" cy="298767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198979" y="544513"/>
            <a:ext cx="1309016" cy="4297362"/>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3440613" y="544513"/>
            <a:ext cx="4185737" cy="429736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330326" y="541110"/>
            <a:ext cx="8597900" cy="654508"/>
          </a:xfrm>
        </p:spPr>
        <p:txBody>
          <a:bodyPr/>
          <a:lstStyle/>
          <a:p>
            <a:r>
              <a:rPr lang="it-IT" smtClean="0"/>
              <a:t>Fare clic per modificare stile</a:t>
            </a:r>
            <a:endParaRPr lang="it-IT"/>
          </a:p>
        </p:txBody>
      </p:sp>
      <p:sp>
        <p:nvSpPr>
          <p:cNvPr id="3" name="Segnaposto grafico 2"/>
          <p:cNvSpPr>
            <a:spLocks noGrp="1"/>
          </p:cNvSpPr>
          <p:nvPr>
            <p:ph type="chart" idx="1"/>
          </p:nvPr>
        </p:nvSpPr>
        <p:spPr>
          <a:xfrm>
            <a:off x="1330326" y="1854201"/>
            <a:ext cx="8597900" cy="630932"/>
          </a:xfrm>
        </p:spPr>
        <p:txBody>
          <a:bodyPr/>
          <a:lstStyle/>
          <a:p>
            <a:pPr lvl="0"/>
            <a:endParaRPr lang="it-IT" noProof="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01648" y="2349386"/>
            <a:ext cx="9085342" cy="1621111"/>
          </a:xfrm>
        </p:spPr>
        <p:txBody>
          <a:bodyPr/>
          <a:lstStyle/>
          <a:p>
            <a:r>
              <a:rPr lang="it-IT" smtClean="0"/>
              <a:t>Fare clic per modificare stile</a:t>
            </a:r>
            <a:endParaRPr lang="it-IT"/>
          </a:p>
        </p:txBody>
      </p:sp>
      <p:sp>
        <p:nvSpPr>
          <p:cNvPr id="3" name="Sottotitolo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46826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38092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329" y="4859832"/>
            <a:ext cx="9085342" cy="1502066"/>
          </a:xfrm>
        </p:spPr>
        <p:txBody>
          <a:bodyPr anchor="t"/>
          <a:lstStyle>
            <a:lvl1pPr algn="l">
              <a:defRPr sz="4411" b="1" cap="all"/>
            </a:lvl1pPr>
          </a:lstStyle>
          <a:p>
            <a:r>
              <a:rPr lang="it-IT" smtClean="0"/>
              <a:t>Fare clic per modificare stile</a:t>
            </a:r>
            <a:endParaRPr lang="it-IT"/>
          </a:p>
        </p:txBody>
      </p:sp>
      <p:sp>
        <p:nvSpPr>
          <p:cNvPr id="3" name="Segnaposto testo 2"/>
          <p:cNvSpPr>
            <a:spLocks noGrp="1"/>
          </p:cNvSpPr>
          <p:nvPr>
            <p:ph type="body" idx="1"/>
          </p:nvPr>
        </p:nvSpPr>
        <p:spPr>
          <a:xfrm>
            <a:off x="844329" y="3205459"/>
            <a:ext cx="9085342" cy="1654373"/>
          </a:xfrm>
        </p:spPr>
        <p:txBody>
          <a:bodyPr anchor="b"/>
          <a:lstStyle>
            <a:lvl1pPr marL="0" indent="0">
              <a:buNone/>
              <a:defRPr sz="2206">
                <a:solidFill>
                  <a:schemeClr val="tx1">
                    <a:tint val="7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09214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534432" y="1764666"/>
            <a:ext cx="4720815" cy="4991131"/>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433391" y="1764666"/>
            <a:ext cx="4720815" cy="4991131"/>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80899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534432" y="1692889"/>
            <a:ext cx="4722671"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534432" y="2398404"/>
            <a:ext cx="4722671"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680" y="1692889"/>
            <a:ext cx="4724526"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429680" y="2398404"/>
            <a:ext cx="4724526"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17200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4402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38367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433" y="301113"/>
            <a:ext cx="3516488" cy="1281483"/>
          </a:xfrm>
        </p:spPr>
        <p:txBody>
          <a:bodyPr anchor="b"/>
          <a:lstStyle>
            <a:lvl1pPr algn="l">
              <a:defRPr sz="2206" b="1"/>
            </a:lvl1pPr>
          </a:lstStyle>
          <a:p>
            <a:r>
              <a:rPr lang="it-IT" smtClean="0"/>
              <a:t>Fare clic per modificare stile</a:t>
            </a:r>
            <a:endParaRPr lang="it-IT"/>
          </a:p>
        </p:txBody>
      </p:sp>
      <p:sp>
        <p:nvSpPr>
          <p:cNvPr id="3" name="Segnaposto contenuto 2"/>
          <p:cNvSpPr>
            <a:spLocks noGrp="1"/>
          </p:cNvSpPr>
          <p:nvPr>
            <p:ph idx="1"/>
          </p:nvPr>
        </p:nvSpPr>
        <p:spPr>
          <a:xfrm>
            <a:off x="4178960" y="301114"/>
            <a:ext cx="5975246" cy="6454683"/>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433" y="1582597"/>
            <a:ext cx="3516488" cy="5173200"/>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55392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048" y="5293995"/>
            <a:ext cx="6413183" cy="624986"/>
          </a:xfrm>
        </p:spPr>
        <p:txBody>
          <a:bodyPr anchor="b"/>
          <a:lstStyle>
            <a:lvl1pPr algn="l">
              <a:defRPr sz="2206" b="1"/>
            </a:lvl1pPr>
          </a:lstStyle>
          <a:p>
            <a:r>
              <a:rPr lang="it-IT" smtClean="0"/>
              <a:t>Fare clic per modificare stile</a:t>
            </a:r>
            <a:endParaRPr lang="it-IT"/>
          </a:p>
        </p:txBody>
      </p:sp>
      <p:sp>
        <p:nvSpPr>
          <p:cNvPr id="3" name="Segnaposto immagine 2"/>
          <p:cNvSpPr>
            <a:spLocks noGrp="1"/>
          </p:cNvSpPr>
          <p:nvPr>
            <p:ph type="pic" idx="1"/>
          </p:nvPr>
        </p:nvSpPr>
        <p:spPr>
          <a:xfrm>
            <a:off x="2095048" y="675755"/>
            <a:ext cx="6413183" cy="4537710"/>
          </a:xfrm>
        </p:spPr>
        <p:txBody>
          <a:bodyPr/>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endParaRPr lang="it-IT"/>
          </a:p>
        </p:txBody>
      </p:sp>
      <p:sp>
        <p:nvSpPr>
          <p:cNvPr id="4" name="Segnaposto testo 3"/>
          <p:cNvSpPr>
            <a:spLocks noGrp="1"/>
          </p:cNvSpPr>
          <p:nvPr>
            <p:ph type="body" sz="half" idx="2"/>
          </p:nvPr>
        </p:nvSpPr>
        <p:spPr>
          <a:xfrm>
            <a:off x="2095048" y="5918981"/>
            <a:ext cx="6413183" cy="887584"/>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94293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71385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49262" y="302865"/>
            <a:ext cx="2404944" cy="6452932"/>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534432" y="302865"/>
            <a:ext cx="7036687" cy="645293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61491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01648" y="2349386"/>
            <a:ext cx="9085342" cy="1621111"/>
          </a:xfrm>
        </p:spPr>
        <p:txBody>
          <a:bodyPr/>
          <a:lstStyle/>
          <a:p>
            <a:r>
              <a:rPr lang="it-IT" smtClean="0"/>
              <a:t>Fare clic per modificare stile</a:t>
            </a:r>
            <a:endParaRPr lang="it-IT"/>
          </a:p>
        </p:txBody>
      </p:sp>
      <p:sp>
        <p:nvSpPr>
          <p:cNvPr id="3" name="Sottotitolo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50000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50380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329" y="4859832"/>
            <a:ext cx="9085342" cy="1502066"/>
          </a:xfrm>
        </p:spPr>
        <p:txBody>
          <a:bodyPr anchor="t"/>
          <a:lstStyle>
            <a:lvl1pPr algn="l">
              <a:defRPr sz="4411" b="1" cap="all"/>
            </a:lvl1pPr>
          </a:lstStyle>
          <a:p>
            <a:r>
              <a:rPr lang="it-IT" smtClean="0"/>
              <a:t>Fare clic per modificare stile</a:t>
            </a:r>
            <a:endParaRPr lang="it-IT"/>
          </a:p>
        </p:txBody>
      </p:sp>
      <p:sp>
        <p:nvSpPr>
          <p:cNvPr id="3" name="Segnaposto testo 2"/>
          <p:cNvSpPr>
            <a:spLocks noGrp="1"/>
          </p:cNvSpPr>
          <p:nvPr>
            <p:ph type="body" idx="1"/>
          </p:nvPr>
        </p:nvSpPr>
        <p:spPr>
          <a:xfrm>
            <a:off x="844329" y="3205459"/>
            <a:ext cx="9085342" cy="1654373"/>
          </a:xfrm>
        </p:spPr>
        <p:txBody>
          <a:bodyPr anchor="b"/>
          <a:lstStyle>
            <a:lvl1pPr marL="0" indent="0">
              <a:buNone/>
              <a:defRPr sz="2206">
                <a:solidFill>
                  <a:schemeClr val="tx1">
                    <a:tint val="7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19008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534432" y="1764666"/>
            <a:ext cx="4720815" cy="4991131"/>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433391" y="1764666"/>
            <a:ext cx="4720815" cy="4991131"/>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73939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534432" y="1692889"/>
            <a:ext cx="4722671"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534432" y="2398404"/>
            <a:ext cx="4722671"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680" y="1692889"/>
            <a:ext cx="4724526"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429680" y="2398404"/>
            <a:ext cx="4724526"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8663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51164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551" y="4859338"/>
            <a:ext cx="9085263" cy="716063"/>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844551" y="4443850"/>
            <a:ext cx="9085263" cy="415488"/>
          </a:xfrm>
        </p:spPr>
        <p:txBody>
          <a:bodyPr anchor="b"/>
          <a:lstStyle>
            <a:lvl1pPr marL="0" indent="0">
              <a:buNone/>
              <a:defRPr sz="2100"/>
            </a:lvl1pPr>
            <a:lvl2pPr marL="457143" indent="0">
              <a:buNone/>
              <a:defRPr sz="1800"/>
            </a:lvl2pPr>
            <a:lvl3pPr marL="914286" indent="0">
              <a:buNone/>
              <a:defRPr sz="1600"/>
            </a:lvl3pPr>
            <a:lvl4pPr marL="1371431" indent="0">
              <a:buNone/>
              <a:defRPr sz="1400"/>
            </a:lvl4pPr>
            <a:lvl5pPr marL="1828574" indent="0">
              <a:buNone/>
              <a:defRPr sz="1400"/>
            </a:lvl5pPr>
            <a:lvl6pPr marL="2285717" indent="0">
              <a:buNone/>
              <a:defRPr sz="1400"/>
            </a:lvl6pPr>
            <a:lvl7pPr marL="2742860" indent="0">
              <a:buNone/>
              <a:defRPr sz="1400"/>
            </a:lvl7pPr>
            <a:lvl8pPr marL="3200005" indent="0">
              <a:buNone/>
              <a:defRPr sz="1400"/>
            </a:lvl8pPr>
            <a:lvl9pPr marL="3657148" indent="0">
              <a:buNone/>
              <a:defRPr sz="1400"/>
            </a:lvl9pPr>
          </a:lstStyle>
          <a:p>
            <a:pPr lvl="0"/>
            <a:r>
              <a:rPr lang="it-IT" smtClean="0"/>
              <a:t>Fare clic per modificare gli stili del testo dello schema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09766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433" y="301113"/>
            <a:ext cx="3516488" cy="1281483"/>
          </a:xfrm>
        </p:spPr>
        <p:txBody>
          <a:bodyPr anchor="b"/>
          <a:lstStyle>
            <a:lvl1pPr algn="l">
              <a:defRPr sz="2206" b="1"/>
            </a:lvl1pPr>
          </a:lstStyle>
          <a:p>
            <a:r>
              <a:rPr lang="it-IT" smtClean="0"/>
              <a:t>Fare clic per modificare stile</a:t>
            </a:r>
            <a:endParaRPr lang="it-IT"/>
          </a:p>
        </p:txBody>
      </p:sp>
      <p:sp>
        <p:nvSpPr>
          <p:cNvPr id="3" name="Segnaposto contenuto 2"/>
          <p:cNvSpPr>
            <a:spLocks noGrp="1"/>
          </p:cNvSpPr>
          <p:nvPr>
            <p:ph idx="1"/>
          </p:nvPr>
        </p:nvSpPr>
        <p:spPr>
          <a:xfrm>
            <a:off x="4178960" y="301114"/>
            <a:ext cx="5975246" cy="6454683"/>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433" y="1582597"/>
            <a:ext cx="3516488" cy="5173200"/>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98149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048" y="5293995"/>
            <a:ext cx="6413183" cy="624986"/>
          </a:xfrm>
        </p:spPr>
        <p:txBody>
          <a:bodyPr anchor="b"/>
          <a:lstStyle>
            <a:lvl1pPr algn="l">
              <a:defRPr sz="2206" b="1"/>
            </a:lvl1pPr>
          </a:lstStyle>
          <a:p>
            <a:r>
              <a:rPr lang="it-IT" smtClean="0"/>
              <a:t>Fare clic per modificare stile</a:t>
            </a:r>
            <a:endParaRPr lang="it-IT"/>
          </a:p>
        </p:txBody>
      </p:sp>
      <p:sp>
        <p:nvSpPr>
          <p:cNvPr id="3" name="Segnaposto immagine 2"/>
          <p:cNvSpPr>
            <a:spLocks noGrp="1"/>
          </p:cNvSpPr>
          <p:nvPr>
            <p:ph type="pic" idx="1"/>
          </p:nvPr>
        </p:nvSpPr>
        <p:spPr>
          <a:xfrm>
            <a:off x="2095048" y="675755"/>
            <a:ext cx="6413183" cy="4537710"/>
          </a:xfrm>
        </p:spPr>
        <p:txBody>
          <a:bodyPr/>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endParaRPr lang="it-IT"/>
          </a:p>
        </p:txBody>
      </p:sp>
      <p:sp>
        <p:nvSpPr>
          <p:cNvPr id="4" name="Segnaposto testo 3"/>
          <p:cNvSpPr>
            <a:spLocks noGrp="1"/>
          </p:cNvSpPr>
          <p:nvPr>
            <p:ph type="body" sz="half" idx="2"/>
          </p:nvPr>
        </p:nvSpPr>
        <p:spPr>
          <a:xfrm>
            <a:off x="2095048" y="5918981"/>
            <a:ext cx="6413183" cy="887584"/>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24063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20287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49262" y="302865"/>
            <a:ext cx="2404944" cy="6452932"/>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534432" y="302865"/>
            <a:ext cx="7036687" cy="645293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F31636-6ADC-9440-B5BE-356DBD47F66F}" type="datetimeFigureOut">
              <a:rPr lang="it-IT" smtClean="0">
                <a:solidFill>
                  <a:prstClr val="black">
                    <a:tint val="75000"/>
                  </a:prstClr>
                </a:solidFill>
              </a:rPr>
              <a:pPr/>
              <a:t>30/03/2019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ADA3A51-171D-444F-9B62-E5129CBCEFA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7996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01648" y="2349386"/>
            <a:ext cx="9085342" cy="1621111"/>
          </a:xfrm>
        </p:spPr>
        <p:txBody>
          <a:bodyPr/>
          <a:lstStyle/>
          <a:p>
            <a:r>
              <a:rPr lang="it-IT" smtClean="0"/>
              <a:t>Fare clic per modificare stile</a:t>
            </a:r>
            <a:endParaRPr lang="it-IT"/>
          </a:p>
        </p:txBody>
      </p:sp>
      <p:sp>
        <p:nvSpPr>
          <p:cNvPr id="3" name="Sottotitolo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D47CC8B-B323-4499-B8A3-22F3E95E65A9}" type="datetime1">
              <a:rPr lang="it-IT" altLang="it-IT"/>
              <a:pPr>
                <a:defRPr/>
              </a:pPr>
              <a:t>30/03/2019</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ltLang="it-IT"/>
          </a:p>
        </p:txBody>
      </p:sp>
      <p:sp>
        <p:nvSpPr>
          <p:cNvPr id="6" name="Segnaposto numero diapositiva 5"/>
          <p:cNvSpPr>
            <a:spLocks noGrp="1"/>
          </p:cNvSpPr>
          <p:nvPr>
            <p:ph type="sldNum" sz="quarter" idx="12"/>
          </p:nvPr>
        </p:nvSpPr>
        <p:spPr/>
        <p:txBody>
          <a:bodyPr/>
          <a:lstStyle>
            <a:lvl1pPr>
              <a:defRPr/>
            </a:lvl1pPr>
          </a:lstStyle>
          <a:p>
            <a:pPr>
              <a:defRPr/>
            </a:pPr>
            <a:fld id="{5A98A11E-491E-46FD-A1CC-BB7FD9D69C74}" type="slidenum">
              <a:rPr lang="it-IT" altLang="it-IT"/>
              <a:pPr>
                <a:defRPr/>
              </a:pPr>
              <a:t>‹N›</a:t>
            </a:fld>
            <a:endParaRPr lang="it-IT" altLang="it-IT"/>
          </a:p>
        </p:txBody>
      </p:sp>
    </p:spTree>
    <p:extLst>
      <p:ext uri="{BB962C8B-B14F-4D97-AF65-F5344CB8AC3E}">
        <p14:creationId xmlns:p14="http://schemas.microsoft.com/office/powerpoint/2010/main" val="3880816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08DE80C-05D9-4F20-98F3-EE714974E84B}" type="datetime1">
              <a:rPr lang="it-IT" altLang="it-IT"/>
              <a:pPr>
                <a:defRPr/>
              </a:pPr>
              <a:t>30/03/2019</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ltLang="it-IT"/>
          </a:p>
        </p:txBody>
      </p:sp>
      <p:sp>
        <p:nvSpPr>
          <p:cNvPr id="6" name="Segnaposto numero diapositiva 5"/>
          <p:cNvSpPr>
            <a:spLocks noGrp="1"/>
          </p:cNvSpPr>
          <p:nvPr>
            <p:ph type="sldNum" sz="quarter" idx="12"/>
          </p:nvPr>
        </p:nvSpPr>
        <p:spPr/>
        <p:txBody>
          <a:bodyPr/>
          <a:lstStyle>
            <a:lvl1pPr>
              <a:defRPr/>
            </a:lvl1pPr>
          </a:lstStyle>
          <a:p>
            <a:pPr>
              <a:defRPr/>
            </a:pPr>
            <a:fld id="{070FD8A4-DC6D-4532-A7BF-D645E5DFD134}" type="slidenum">
              <a:rPr lang="it-IT" altLang="it-IT"/>
              <a:pPr>
                <a:defRPr/>
              </a:pPr>
              <a:t>‹N›</a:t>
            </a:fld>
            <a:endParaRPr lang="it-IT" altLang="it-IT"/>
          </a:p>
        </p:txBody>
      </p:sp>
    </p:spTree>
    <p:extLst>
      <p:ext uri="{BB962C8B-B14F-4D97-AF65-F5344CB8AC3E}">
        <p14:creationId xmlns:p14="http://schemas.microsoft.com/office/powerpoint/2010/main" val="1818109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329" y="4859832"/>
            <a:ext cx="9085342" cy="1502066"/>
          </a:xfrm>
        </p:spPr>
        <p:txBody>
          <a:bodyPr anchor="t"/>
          <a:lstStyle>
            <a:lvl1pPr algn="l">
              <a:defRPr sz="4411" b="1" cap="all"/>
            </a:lvl1pPr>
          </a:lstStyle>
          <a:p>
            <a:r>
              <a:rPr lang="it-IT" smtClean="0"/>
              <a:t>Fare clic per modificare stile</a:t>
            </a:r>
            <a:endParaRPr lang="it-IT"/>
          </a:p>
        </p:txBody>
      </p:sp>
      <p:sp>
        <p:nvSpPr>
          <p:cNvPr id="3" name="Segnaposto testo 2"/>
          <p:cNvSpPr>
            <a:spLocks noGrp="1"/>
          </p:cNvSpPr>
          <p:nvPr>
            <p:ph type="body" idx="1"/>
          </p:nvPr>
        </p:nvSpPr>
        <p:spPr>
          <a:xfrm>
            <a:off x="844329" y="3205459"/>
            <a:ext cx="9085342" cy="1654373"/>
          </a:xfrm>
        </p:spPr>
        <p:txBody>
          <a:bodyPr anchor="b"/>
          <a:lstStyle>
            <a:lvl1pPr marL="0" indent="0">
              <a:buNone/>
              <a:defRPr sz="2206">
                <a:solidFill>
                  <a:schemeClr val="tx1">
                    <a:tint val="7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BE1B6B13-2D75-4DD2-AA5D-9AA2E995673B}" type="datetime1">
              <a:rPr lang="it-IT" altLang="it-IT"/>
              <a:pPr>
                <a:defRPr/>
              </a:pPr>
              <a:t>30/03/2019</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ltLang="it-IT"/>
          </a:p>
        </p:txBody>
      </p:sp>
      <p:sp>
        <p:nvSpPr>
          <p:cNvPr id="6" name="Segnaposto numero diapositiva 5"/>
          <p:cNvSpPr>
            <a:spLocks noGrp="1"/>
          </p:cNvSpPr>
          <p:nvPr>
            <p:ph type="sldNum" sz="quarter" idx="12"/>
          </p:nvPr>
        </p:nvSpPr>
        <p:spPr/>
        <p:txBody>
          <a:bodyPr/>
          <a:lstStyle>
            <a:lvl1pPr>
              <a:defRPr/>
            </a:lvl1pPr>
          </a:lstStyle>
          <a:p>
            <a:pPr>
              <a:defRPr/>
            </a:pPr>
            <a:fld id="{6B99AEF3-919F-4B3D-99AA-69730FC132E3}" type="slidenum">
              <a:rPr lang="it-IT" altLang="it-IT"/>
              <a:pPr>
                <a:defRPr/>
              </a:pPr>
              <a:t>‹N›</a:t>
            </a:fld>
            <a:endParaRPr lang="it-IT" altLang="it-IT"/>
          </a:p>
        </p:txBody>
      </p:sp>
    </p:spTree>
    <p:extLst>
      <p:ext uri="{BB962C8B-B14F-4D97-AF65-F5344CB8AC3E}">
        <p14:creationId xmlns:p14="http://schemas.microsoft.com/office/powerpoint/2010/main" val="3280561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534432" y="1764666"/>
            <a:ext cx="4720815" cy="4991131"/>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433391" y="1764666"/>
            <a:ext cx="4720815" cy="4991131"/>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05F9645-A13E-4496-BA40-7B2613948713}" type="datetime1">
              <a:rPr lang="it-IT" altLang="it-IT"/>
              <a:pPr>
                <a:defRPr/>
              </a:pPr>
              <a:t>30/03/2019</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ltLang="it-IT"/>
          </a:p>
        </p:txBody>
      </p:sp>
      <p:sp>
        <p:nvSpPr>
          <p:cNvPr id="7" name="Segnaposto numero diapositiva 5"/>
          <p:cNvSpPr>
            <a:spLocks noGrp="1"/>
          </p:cNvSpPr>
          <p:nvPr>
            <p:ph type="sldNum" sz="quarter" idx="12"/>
          </p:nvPr>
        </p:nvSpPr>
        <p:spPr/>
        <p:txBody>
          <a:bodyPr/>
          <a:lstStyle>
            <a:lvl1pPr>
              <a:defRPr/>
            </a:lvl1pPr>
          </a:lstStyle>
          <a:p>
            <a:pPr>
              <a:defRPr/>
            </a:pPr>
            <a:fld id="{D08676A7-D9B3-430C-BDD7-888FBD60C054}" type="slidenum">
              <a:rPr lang="it-IT" altLang="it-IT"/>
              <a:pPr>
                <a:defRPr/>
              </a:pPr>
              <a:t>‹N›</a:t>
            </a:fld>
            <a:endParaRPr lang="it-IT" altLang="it-IT"/>
          </a:p>
        </p:txBody>
      </p:sp>
    </p:spTree>
    <p:extLst>
      <p:ext uri="{BB962C8B-B14F-4D97-AF65-F5344CB8AC3E}">
        <p14:creationId xmlns:p14="http://schemas.microsoft.com/office/powerpoint/2010/main" val="156113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534432" y="1692889"/>
            <a:ext cx="4722671"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534432" y="2398404"/>
            <a:ext cx="4722671"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680" y="1692889"/>
            <a:ext cx="4724526"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429680" y="2398404"/>
            <a:ext cx="4724526"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7A06D00-045F-4F07-8C23-6E1131FA9F38}" type="datetime1">
              <a:rPr lang="it-IT" altLang="it-IT"/>
              <a:pPr>
                <a:defRPr/>
              </a:pPr>
              <a:t>30/03/2019</a:t>
            </a:fld>
            <a:endParaRPr lang="it-IT" altLang="it-IT"/>
          </a:p>
        </p:txBody>
      </p:sp>
      <p:sp>
        <p:nvSpPr>
          <p:cNvPr id="8" name="Segnaposto piè di pagina 4"/>
          <p:cNvSpPr>
            <a:spLocks noGrp="1"/>
          </p:cNvSpPr>
          <p:nvPr>
            <p:ph type="ftr" sz="quarter" idx="11"/>
          </p:nvPr>
        </p:nvSpPr>
        <p:spPr/>
        <p:txBody>
          <a:bodyPr/>
          <a:lstStyle>
            <a:lvl1pPr>
              <a:defRPr/>
            </a:lvl1pPr>
          </a:lstStyle>
          <a:p>
            <a:pPr>
              <a:defRPr/>
            </a:pPr>
            <a:endParaRPr lang="it-IT" altLang="it-IT"/>
          </a:p>
        </p:txBody>
      </p:sp>
      <p:sp>
        <p:nvSpPr>
          <p:cNvPr id="9" name="Segnaposto numero diapositiva 5"/>
          <p:cNvSpPr>
            <a:spLocks noGrp="1"/>
          </p:cNvSpPr>
          <p:nvPr>
            <p:ph type="sldNum" sz="quarter" idx="12"/>
          </p:nvPr>
        </p:nvSpPr>
        <p:spPr/>
        <p:txBody>
          <a:bodyPr/>
          <a:lstStyle>
            <a:lvl1pPr>
              <a:defRPr/>
            </a:lvl1pPr>
          </a:lstStyle>
          <a:p>
            <a:pPr>
              <a:defRPr/>
            </a:pPr>
            <a:fld id="{B54BBD38-ED6D-48BC-86B4-146FACDFC347}" type="slidenum">
              <a:rPr lang="it-IT" altLang="it-IT"/>
              <a:pPr>
                <a:defRPr/>
              </a:pPr>
              <a:t>‹N›</a:t>
            </a:fld>
            <a:endParaRPr lang="it-IT" altLang="it-IT"/>
          </a:p>
        </p:txBody>
      </p:sp>
    </p:spTree>
    <p:extLst>
      <p:ext uri="{BB962C8B-B14F-4D97-AF65-F5344CB8AC3E}">
        <p14:creationId xmlns:p14="http://schemas.microsoft.com/office/powerpoint/2010/main" val="3212522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1330326" y="1854201"/>
            <a:ext cx="4222750" cy="292694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705476" y="1854201"/>
            <a:ext cx="4222750" cy="292694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B49B620D-839F-4A54-99EE-DEEAA36F2D7E}" type="datetime1">
              <a:rPr lang="it-IT" altLang="it-IT"/>
              <a:pPr>
                <a:defRPr/>
              </a:pPr>
              <a:t>30/03/2019</a:t>
            </a:fld>
            <a:endParaRPr lang="it-IT" altLang="it-IT"/>
          </a:p>
        </p:txBody>
      </p:sp>
      <p:sp>
        <p:nvSpPr>
          <p:cNvPr id="4" name="Segnaposto piè di pagina 4"/>
          <p:cNvSpPr>
            <a:spLocks noGrp="1"/>
          </p:cNvSpPr>
          <p:nvPr>
            <p:ph type="ftr" sz="quarter" idx="11"/>
          </p:nvPr>
        </p:nvSpPr>
        <p:spPr/>
        <p:txBody>
          <a:bodyPr/>
          <a:lstStyle>
            <a:lvl1pPr>
              <a:defRPr/>
            </a:lvl1pPr>
          </a:lstStyle>
          <a:p>
            <a:pPr>
              <a:defRPr/>
            </a:pPr>
            <a:endParaRPr lang="it-IT" altLang="it-IT"/>
          </a:p>
        </p:txBody>
      </p:sp>
      <p:sp>
        <p:nvSpPr>
          <p:cNvPr id="5" name="Segnaposto numero diapositiva 5"/>
          <p:cNvSpPr>
            <a:spLocks noGrp="1"/>
          </p:cNvSpPr>
          <p:nvPr>
            <p:ph type="sldNum" sz="quarter" idx="12"/>
          </p:nvPr>
        </p:nvSpPr>
        <p:spPr/>
        <p:txBody>
          <a:bodyPr/>
          <a:lstStyle>
            <a:lvl1pPr>
              <a:defRPr/>
            </a:lvl1pPr>
          </a:lstStyle>
          <a:p>
            <a:pPr>
              <a:defRPr/>
            </a:pPr>
            <a:fld id="{A40F5216-C5C5-4708-AF53-4328A68F2C74}" type="slidenum">
              <a:rPr lang="it-IT" altLang="it-IT"/>
              <a:pPr>
                <a:defRPr/>
              </a:pPr>
              <a:t>‹N›</a:t>
            </a:fld>
            <a:endParaRPr lang="it-IT" altLang="it-IT"/>
          </a:p>
        </p:txBody>
      </p:sp>
    </p:spTree>
    <p:extLst>
      <p:ext uri="{BB962C8B-B14F-4D97-AF65-F5344CB8AC3E}">
        <p14:creationId xmlns:p14="http://schemas.microsoft.com/office/powerpoint/2010/main" val="4242315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C53E3B3-B85D-4CDE-AB48-72910547B493}" type="datetime1">
              <a:rPr lang="it-IT" altLang="it-IT"/>
              <a:pPr>
                <a:defRPr/>
              </a:pPr>
              <a:t>30/03/2019</a:t>
            </a:fld>
            <a:endParaRPr lang="it-IT" altLang="it-IT"/>
          </a:p>
        </p:txBody>
      </p:sp>
      <p:sp>
        <p:nvSpPr>
          <p:cNvPr id="3" name="Segnaposto piè di pagina 4"/>
          <p:cNvSpPr>
            <a:spLocks noGrp="1"/>
          </p:cNvSpPr>
          <p:nvPr>
            <p:ph type="ftr" sz="quarter" idx="11"/>
          </p:nvPr>
        </p:nvSpPr>
        <p:spPr/>
        <p:txBody>
          <a:bodyPr/>
          <a:lstStyle>
            <a:lvl1pPr>
              <a:defRPr/>
            </a:lvl1pPr>
          </a:lstStyle>
          <a:p>
            <a:pPr>
              <a:defRPr/>
            </a:pPr>
            <a:endParaRPr lang="it-IT" altLang="it-IT"/>
          </a:p>
        </p:txBody>
      </p:sp>
      <p:sp>
        <p:nvSpPr>
          <p:cNvPr id="4" name="Segnaposto numero diapositiva 5"/>
          <p:cNvSpPr>
            <a:spLocks noGrp="1"/>
          </p:cNvSpPr>
          <p:nvPr>
            <p:ph type="sldNum" sz="quarter" idx="12"/>
          </p:nvPr>
        </p:nvSpPr>
        <p:spPr/>
        <p:txBody>
          <a:bodyPr/>
          <a:lstStyle>
            <a:lvl1pPr>
              <a:defRPr/>
            </a:lvl1pPr>
          </a:lstStyle>
          <a:p>
            <a:pPr>
              <a:defRPr/>
            </a:pPr>
            <a:fld id="{5AEF85D0-4F6A-4411-8E6A-8794325F4F7F}" type="slidenum">
              <a:rPr lang="it-IT" altLang="it-IT"/>
              <a:pPr>
                <a:defRPr/>
              </a:pPr>
              <a:t>‹N›</a:t>
            </a:fld>
            <a:endParaRPr lang="it-IT" altLang="it-IT"/>
          </a:p>
        </p:txBody>
      </p:sp>
    </p:spTree>
    <p:extLst>
      <p:ext uri="{BB962C8B-B14F-4D97-AF65-F5344CB8AC3E}">
        <p14:creationId xmlns:p14="http://schemas.microsoft.com/office/powerpoint/2010/main" val="1866428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433" y="301113"/>
            <a:ext cx="3516488" cy="1281483"/>
          </a:xfrm>
        </p:spPr>
        <p:txBody>
          <a:bodyPr anchor="b"/>
          <a:lstStyle>
            <a:lvl1pPr algn="l">
              <a:defRPr sz="2206" b="1"/>
            </a:lvl1pPr>
          </a:lstStyle>
          <a:p>
            <a:r>
              <a:rPr lang="it-IT" smtClean="0"/>
              <a:t>Fare clic per modificare stile</a:t>
            </a:r>
            <a:endParaRPr lang="it-IT"/>
          </a:p>
        </p:txBody>
      </p:sp>
      <p:sp>
        <p:nvSpPr>
          <p:cNvPr id="3" name="Segnaposto contenuto 2"/>
          <p:cNvSpPr>
            <a:spLocks noGrp="1"/>
          </p:cNvSpPr>
          <p:nvPr>
            <p:ph idx="1"/>
          </p:nvPr>
        </p:nvSpPr>
        <p:spPr>
          <a:xfrm>
            <a:off x="4178960" y="301114"/>
            <a:ext cx="5975246" cy="6454683"/>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433" y="1582597"/>
            <a:ext cx="3516488" cy="5173200"/>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3EB2F972-97B8-43AD-85E9-55161C407782}" type="datetime1">
              <a:rPr lang="it-IT" altLang="it-IT"/>
              <a:pPr>
                <a:defRPr/>
              </a:pPr>
              <a:t>30/03/2019</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ltLang="it-IT"/>
          </a:p>
        </p:txBody>
      </p:sp>
      <p:sp>
        <p:nvSpPr>
          <p:cNvPr id="7" name="Segnaposto numero diapositiva 5"/>
          <p:cNvSpPr>
            <a:spLocks noGrp="1"/>
          </p:cNvSpPr>
          <p:nvPr>
            <p:ph type="sldNum" sz="quarter" idx="12"/>
          </p:nvPr>
        </p:nvSpPr>
        <p:spPr/>
        <p:txBody>
          <a:bodyPr/>
          <a:lstStyle>
            <a:lvl1pPr>
              <a:defRPr/>
            </a:lvl1pPr>
          </a:lstStyle>
          <a:p>
            <a:pPr>
              <a:defRPr/>
            </a:pPr>
            <a:fld id="{0DB4AB2D-8B88-4534-ACD4-9FB510BAEB34}" type="slidenum">
              <a:rPr lang="it-IT" altLang="it-IT"/>
              <a:pPr>
                <a:defRPr/>
              </a:pPr>
              <a:t>‹N›</a:t>
            </a:fld>
            <a:endParaRPr lang="it-IT" altLang="it-IT"/>
          </a:p>
        </p:txBody>
      </p:sp>
    </p:spTree>
    <p:extLst>
      <p:ext uri="{BB962C8B-B14F-4D97-AF65-F5344CB8AC3E}">
        <p14:creationId xmlns:p14="http://schemas.microsoft.com/office/powerpoint/2010/main" val="2187966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048" y="5293995"/>
            <a:ext cx="6413183" cy="624986"/>
          </a:xfrm>
        </p:spPr>
        <p:txBody>
          <a:bodyPr anchor="b"/>
          <a:lstStyle>
            <a:lvl1pPr algn="l">
              <a:defRPr sz="2206" b="1"/>
            </a:lvl1pPr>
          </a:lstStyle>
          <a:p>
            <a:r>
              <a:rPr lang="it-IT" smtClean="0"/>
              <a:t>Fare clic per modificare stile</a:t>
            </a:r>
            <a:endParaRPr lang="it-IT"/>
          </a:p>
        </p:txBody>
      </p:sp>
      <p:sp>
        <p:nvSpPr>
          <p:cNvPr id="3" name="Segnaposto immagine 2"/>
          <p:cNvSpPr>
            <a:spLocks noGrp="1"/>
          </p:cNvSpPr>
          <p:nvPr>
            <p:ph type="pic" idx="1"/>
          </p:nvPr>
        </p:nvSpPr>
        <p:spPr>
          <a:xfrm>
            <a:off x="2095048" y="675755"/>
            <a:ext cx="6413183" cy="4537710"/>
          </a:xfrm>
        </p:spPr>
        <p:txBody>
          <a:bodyPr rtlCol="0">
            <a:normAutofit/>
          </a:bodyPr>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pPr lvl="0"/>
            <a:endParaRPr lang="it-IT" noProof="0"/>
          </a:p>
        </p:txBody>
      </p:sp>
      <p:sp>
        <p:nvSpPr>
          <p:cNvPr id="4" name="Segnaposto testo 3"/>
          <p:cNvSpPr>
            <a:spLocks noGrp="1"/>
          </p:cNvSpPr>
          <p:nvPr>
            <p:ph type="body" sz="half" idx="2"/>
          </p:nvPr>
        </p:nvSpPr>
        <p:spPr>
          <a:xfrm>
            <a:off x="2095048" y="5918981"/>
            <a:ext cx="6413183" cy="887584"/>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48F7EE6E-5DD2-42E8-9D46-AC2624AF558F}" type="datetime1">
              <a:rPr lang="it-IT" altLang="it-IT"/>
              <a:pPr>
                <a:defRPr/>
              </a:pPr>
              <a:t>30/03/2019</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ltLang="it-IT"/>
          </a:p>
        </p:txBody>
      </p:sp>
      <p:sp>
        <p:nvSpPr>
          <p:cNvPr id="7" name="Segnaposto numero diapositiva 5"/>
          <p:cNvSpPr>
            <a:spLocks noGrp="1"/>
          </p:cNvSpPr>
          <p:nvPr>
            <p:ph type="sldNum" sz="quarter" idx="12"/>
          </p:nvPr>
        </p:nvSpPr>
        <p:spPr/>
        <p:txBody>
          <a:bodyPr/>
          <a:lstStyle>
            <a:lvl1pPr>
              <a:defRPr/>
            </a:lvl1pPr>
          </a:lstStyle>
          <a:p>
            <a:pPr>
              <a:defRPr/>
            </a:pPr>
            <a:fld id="{EBC40332-69CA-48E4-9484-E6B5A7616959}" type="slidenum">
              <a:rPr lang="it-IT" altLang="it-IT"/>
              <a:pPr>
                <a:defRPr/>
              </a:pPr>
              <a:t>‹N›</a:t>
            </a:fld>
            <a:endParaRPr lang="it-IT" altLang="it-IT"/>
          </a:p>
        </p:txBody>
      </p:sp>
    </p:spTree>
    <p:extLst>
      <p:ext uri="{BB962C8B-B14F-4D97-AF65-F5344CB8AC3E}">
        <p14:creationId xmlns:p14="http://schemas.microsoft.com/office/powerpoint/2010/main" val="247256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D136F32-7D65-421B-B1EC-475890A0AFC4}" type="datetime1">
              <a:rPr lang="it-IT" altLang="it-IT"/>
              <a:pPr>
                <a:defRPr/>
              </a:pPr>
              <a:t>30/03/2019</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ltLang="it-IT"/>
          </a:p>
        </p:txBody>
      </p:sp>
      <p:sp>
        <p:nvSpPr>
          <p:cNvPr id="6" name="Segnaposto numero diapositiva 5"/>
          <p:cNvSpPr>
            <a:spLocks noGrp="1"/>
          </p:cNvSpPr>
          <p:nvPr>
            <p:ph type="sldNum" sz="quarter" idx="12"/>
          </p:nvPr>
        </p:nvSpPr>
        <p:spPr/>
        <p:txBody>
          <a:bodyPr/>
          <a:lstStyle>
            <a:lvl1pPr>
              <a:defRPr/>
            </a:lvl1pPr>
          </a:lstStyle>
          <a:p>
            <a:pPr>
              <a:defRPr/>
            </a:pPr>
            <a:fld id="{FD2FAFF3-73B0-42C4-BBBC-554FBEAE12DB}" type="slidenum">
              <a:rPr lang="it-IT" altLang="it-IT"/>
              <a:pPr>
                <a:defRPr/>
              </a:pPr>
              <a:t>‹N›</a:t>
            </a:fld>
            <a:endParaRPr lang="it-IT" altLang="it-IT"/>
          </a:p>
        </p:txBody>
      </p:sp>
    </p:spTree>
    <p:extLst>
      <p:ext uri="{BB962C8B-B14F-4D97-AF65-F5344CB8AC3E}">
        <p14:creationId xmlns:p14="http://schemas.microsoft.com/office/powerpoint/2010/main" val="389840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49262" y="302865"/>
            <a:ext cx="2404944" cy="6452932"/>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534432" y="302865"/>
            <a:ext cx="7036687" cy="645293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7108DB2-13E5-452A-B940-D6666E3ABC84}" type="datetime1">
              <a:rPr lang="it-IT" altLang="it-IT"/>
              <a:pPr>
                <a:defRPr/>
              </a:pPr>
              <a:t>30/03/2019</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ltLang="it-IT"/>
          </a:p>
        </p:txBody>
      </p:sp>
      <p:sp>
        <p:nvSpPr>
          <p:cNvPr id="6" name="Segnaposto numero diapositiva 5"/>
          <p:cNvSpPr>
            <a:spLocks noGrp="1"/>
          </p:cNvSpPr>
          <p:nvPr>
            <p:ph type="sldNum" sz="quarter" idx="12"/>
          </p:nvPr>
        </p:nvSpPr>
        <p:spPr/>
        <p:txBody>
          <a:bodyPr/>
          <a:lstStyle>
            <a:lvl1pPr>
              <a:defRPr/>
            </a:lvl1pPr>
          </a:lstStyle>
          <a:p>
            <a:pPr>
              <a:defRPr/>
            </a:pPr>
            <a:fld id="{AE9D8BC5-6AFB-4CFF-ABCE-756E8D6CED52}" type="slidenum">
              <a:rPr lang="it-IT" altLang="it-IT"/>
              <a:pPr>
                <a:defRPr/>
              </a:pPr>
              <a:t>‹N›</a:t>
            </a:fld>
            <a:endParaRPr lang="it-IT" altLang="it-IT"/>
          </a:p>
        </p:txBody>
      </p:sp>
    </p:spTree>
    <p:extLst>
      <p:ext uri="{BB962C8B-B14F-4D97-AF65-F5344CB8AC3E}">
        <p14:creationId xmlns:p14="http://schemas.microsoft.com/office/powerpoint/2010/main" val="203089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39" descr="Cover_03"/>
          <p:cNvPicPr>
            <a:picLocks noChangeAspect="1" noChangeArrowheads="1"/>
          </p:cNvPicPr>
          <p:nvPr userDrawn="1"/>
        </p:nvPicPr>
        <p:blipFill>
          <a:blip r:embed="rId2">
            <a:extLst>
              <a:ext uri="{28A0092B-C50C-407E-A947-70E740481C1C}">
                <a14:useLocalDpi xmlns:a14="http://schemas.microsoft.com/office/drawing/2010/main" val="0"/>
              </a:ext>
            </a:extLst>
          </a:blip>
          <a:srcRect l="3325" t="4535" b="19568"/>
          <a:stretch>
            <a:fillRect/>
          </a:stretch>
        </p:blipFill>
        <p:spPr bwMode="auto">
          <a:xfrm>
            <a:off x="352425" y="342900"/>
            <a:ext cx="10339388"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 name="Rectangle 40"/>
          <p:cNvSpPr>
            <a:spLocks noGrp="1" noChangeArrowheads="1"/>
          </p:cNvSpPr>
          <p:nvPr>
            <p:ph type="ctrTitle" sz="quarter"/>
          </p:nvPr>
        </p:nvSpPr>
        <p:spPr>
          <a:xfrm>
            <a:off x="1330325" y="2289175"/>
            <a:ext cx="8575675" cy="731838"/>
          </a:xfrm>
        </p:spPr>
        <p:txBody>
          <a:bodyPr lIns="91440" tIns="45720" rIns="91440" bIns="45720"/>
          <a:lstStyle>
            <a:lvl1pPr algn="ctr">
              <a:defRPr sz="4200"/>
            </a:lvl1pPr>
          </a:lstStyle>
          <a:p>
            <a:r>
              <a:rPr lang="it-IT"/>
              <a:t>Fare clic per modificare stile</a:t>
            </a:r>
          </a:p>
        </p:txBody>
      </p:sp>
      <p:sp>
        <p:nvSpPr>
          <p:cNvPr id="4138" name="Rectangle 42"/>
          <p:cNvSpPr>
            <a:spLocks noGrp="1" noChangeArrowheads="1"/>
          </p:cNvSpPr>
          <p:nvPr>
            <p:ph type="subTitle" sz="quarter" idx="1"/>
          </p:nvPr>
        </p:nvSpPr>
        <p:spPr>
          <a:xfrm>
            <a:off x="1828800" y="3251200"/>
            <a:ext cx="7467600" cy="822325"/>
          </a:xfrm>
        </p:spPr>
        <p:txBody>
          <a:bodyPr/>
          <a:lstStyle>
            <a:lvl1pPr marL="0" indent="0" algn="ctr">
              <a:defRPr sz="2400" b="1">
                <a:solidFill>
                  <a:schemeClr val="bg1"/>
                </a:solidFill>
              </a:defRPr>
            </a:lvl1pPr>
          </a:lstStyle>
          <a:p>
            <a:r>
              <a:rPr lang="it-IT"/>
              <a:t>Fare clic per modificare lo stile del sottotitolo dello schema</a:t>
            </a:r>
          </a:p>
        </p:txBody>
      </p:sp>
    </p:spTree>
    <p:extLst>
      <p:ext uri="{BB962C8B-B14F-4D97-AF65-F5344CB8AC3E}">
        <p14:creationId xmlns:p14="http://schemas.microsoft.com/office/powerpoint/2010/main" val="264573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41763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550" y="4859338"/>
            <a:ext cx="9085263" cy="15017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extLst>
      <p:ext uri="{BB962C8B-B14F-4D97-AF65-F5344CB8AC3E}">
        <p14:creationId xmlns:p14="http://schemas.microsoft.com/office/powerpoint/2010/main" val="3419987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1330325" y="1854200"/>
            <a:ext cx="4222750" cy="298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705475" y="1854200"/>
            <a:ext cx="4222750" cy="298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721533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4989" y="606197"/>
            <a:ext cx="9618663" cy="654508"/>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534988" y="1567727"/>
            <a:ext cx="4722812" cy="830987"/>
          </a:xfrm>
        </p:spPr>
        <p:txBody>
          <a:bodyPr anchor="b"/>
          <a:lstStyle>
            <a:lvl1pPr marL="0" indent="0">
              <a:buNone/>
              <a:defRPr sz="2400" b="1"/>
            </a:lvl1pPr>
            <a:lvl2pPr marL="457143" indent="0">
              <a:buNone/>
              <a:defRPr sz="2100" b="1"/>
            </a:lvl2pPr>
            <a:lvl3pPr marL="914286" indent="0">
              <a:buNone/>
              <a:defRPr sz="1800" b="1"/>
            </a:lvl3pPr>
            <a:lvl4pPr marL="1371431" indent="0">
              <a:buNone/>
              <a:defRPr sz="1600" b="1"/>
            </a:lvl4pPr>
            <a:lvl5pPr marL="1828574" indent="0">
              <a:buNone/>
              <a:defRPr sz="1600" b="1"/>
            </a:lvl5pPr>
            <a:lvl6pPr marL="2285717" indent="0">
              <a:buNone/>
              <a:defRPr sz="1600" b="1"/>
            </a:lvl6pPr>
            <a:lvl7pPr marL="2742860" indent="0">
              <a:buNone/>
              <a:defRPr sz="1600" b="1"/>
            </a:lvl7pPr>
            <a:lvl8pPr marL="3200005" indent="0">
              <a:buNone/>
              <a:defRPr sz="1600" b="1"/>
            </a:lvl8pPr>
            <a:lvl9pPr marL="3657148"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534988" y="2398714"/>
            <a:ext cx="4722812" cy="214211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250" y="1567727"/>
            <a:ext cx="4724400" cy="830987"/>
          </a:xfrm>
        </p:spPr>
        <p:txBody>
          <a:bodyPr anchor="b"/>
          <a:lstStyle>
            <a:lvl1pPr marL="0" indent="0">
              <a:buNone/>
              <a:defRPr sz="2400" b="1"/>
            </a:lvl1pPr>
            <a:lvl2pPr marL="457143" indent="0">
              <a:buNone/>
              <a:defRPr sz="2100" b="1"/>
            </a:lvl2pPr>
            <a:lvl3pPr marL="914286" indent="0">
              <a:buNone/>
              <a:defRPr sz="1800" b="1"/>
            </a:lvl3pPr>
            <a:lvl4pPr marL="1371431" indent="0">
              <a:buNone/>
              <a:defRPr sz="1600" b="1"/>
            </a:lvl4pPr>
            <a:lvl5pPr marL="1828574" indent="0">
              <a:buNone/>
              <a:defRPr sz="1600" b="1"/>
            </a:lvl5pPr>
            <a:lvl6pPr marL="2285717" indent="0">
              <a:buNone/>
              <a:defRPr sz="1600" b="1"/>
            </a:lvl6pPr>
            <a:lvl7pPr marL="2742860" indent="0">
              <a:buNone/>
              <a:defRPr sz="1600" b="1"/>
            </a:lvl7pPr>
            <a:lvl8pPr marL="3200005" indent="0">
              <a:buNone/>
              <a:defRPr sz="1600" b="1"/>
            </a:lvl8pPr>
            <a:lvl9pPr marL="3657148"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429250" y="2398714"/>
            <a:ext cx="4724400" cy="214211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4988" y="303213"/>
            <a:ext cx="9618662" cy="1260475"/>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709231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extLst>
      <p:ext uri="{BB962C8B-B14F-4D97-AF65-F5344CB8AC3E}">
        <p14:creationId xmlns:p14="http://schemas.microsoft.com/office/powerpoint/2010/main" val="311072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466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988" y="301625"/>
            <a:ext cx="3516312" cy="1281113"/>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3028150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500" y="5294313"/>
            <a:ext cx="6413500" cy="623887"/>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2076329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83966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78750" y="544513"/>
            <a:ext cx="2149475" cy="4297362"/>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1330325" y="544513"/>
            <a:ext cx="6296025" cy="429736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737414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01648" y="672254"/>
            <a:ext cx="9085342" cy="2477601"/>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Date Placeholder 2"/>
          <p:cNvSpPr>
            <a:spLocks noGrp="1"/>
          </p:cNvSpPr>
          <p:nvPr>
            <p:ph type="dt" sz="half" idx="10"/>
          </p:nvPr>
        </p:nvSpPr>
        <p:spPr bwMode="auto">
          <a:xfrm>
            <a:off x="534988" y="7010400"/>
            <a:ext cx="2493962" cy="401638"/>
          </a:xfrm>
          <a:prstGeom prst="rect">
            <a:avLst/>
          </a:prstGeom>
          <a:ln>
            <a:miter lim="800000"/>
            <a:headEnd/>
            <a:tailEnd/>
          </a:ln>
        </p:spPr>
        <p:txBody>
          <a:bodyPr vert="horz" wrap="square" lIns="97278" tIns="48639" rIns="97278" bIns="48639" numCol="1" anchor="t" anchorCtr="0" compatLnSpc="1">
            <a:prstTxWarp prst="textNoShape">
              <a:avLst/>
            </a:prstTxWarp>
          </a:bodyPr>
          <a:lstStyle>
            <a:lvl1pPr>
              <a:defRPr sz="1300">
                <a:latin typeface="Verdana" pitchFamily="34" charset="0"/>
                <a:ea typeface="ＭＳ Ｐゴシック" pitchFamily="34" charset="-128"/>
              </a:defRPr>
            </a:lvl1pPr>
          </a:lstStyle>
          <a:p>
            <a:pPr eaLnBrk="0" hangingPunct="0">
              <a:defRPr/>
            </a:pPr>
            <a:endParaRPr lang="it-IT" altLang="it-IT">
              <a:solidFill>
                <a:srgbClr val="000000"/>
              </a:solidFill>
              <a:cs typeface="+mn-cs"/>
            </a:endParaRPr>
          </a:p>
        </p:txBody>
      </p:sp>
      <p:sp>
        <p:nvSpPr>
          <p:cNvPr id="4" name="Footer Placeholder 3"/>
          <p:cNvSpPr>
            <a:spLocks noGrp="1"/>
          </p:cNvSpPr>
          <p:nvPr>
            <p:ph type="ftr" sz="quarter" idx="11"/>
          </p:nvPr>
        </p:nvSpPr>
        <p:spPr bwMode="auto">
          <a:xfrm>
            <a:off x="3651250" y="6891338"/>
            <a:ext cx="3386138" cy="503237"/>
          </a:xfrm>
          <a:prstGeom prst="rect">
            <a:avLst/>
          </a:prstGeom>
          <a:ln>
            <a:miter lim="800000"/>
            <a:headEnd/>
            <a:tailEnd/>
          </a:ln>
        </p:spPr>
        <p:txBody>
          <a:bodyPr vert="horz" wrap="square" lIns="97278" tIns="48639" rIns="97278" bIns="48639" numCol="1" anchor="t" anchorCtr="0" compatLnSpc="1">
            <a:prstTxWarp prst="textNoShape">
              <a:avLst/>
            </a:prstTxWarp>
          </a:bodyPr>
          <a:lstStyle>
            <a:lvl1pPr>
              <a:defRPr sz="1300">
                <a:latin typeface="Verdana" pitchFamily="34" charset="0"/>
                <a:ea typeface="ＭＳ Ｐゴシック" pitchFamily="34" charset="-128"/>
              </a:defRPr>
            </a:lvl1pPr>
          </a:lstStyle>
          <a:p>
            <a:pPr eaLnBrk="0" hangingPunct="0">
              <a:defRPr/>
            </a:pPr>
            <a:endParaRPr lang="it-IT" altLang="it-IT">
              <a:solidFill>
                <a:srgbClr val="000000"/>
              </a:solidFill>
              <a:cs typeface="+mn-cs"/>
            </a:endParaRPr>
          </a:p>
        </p:txBody>
      </p:sp>
      <p:sp>
        <p:nvSpPr>
          <p:cNvPr id="5" name="Slide Number Placeholder 4"/>
          <p:cNvSpPr>
            <a:spLocks noGrp="1"/>
          </p:cNvSpPr>
          <p:nvPr>
            <p:ph type="sldNum" sz="quarter" idx="12"/>
          </p:nvPr>
        </p:nvSpPr>
        <p:spPr bwMode="auto">
          <a:xfrm>
            <a:off x="7659688" y="7010400"/>
            <a:ext cx="2493962" cy="401638"/>
          </a:xfrm>
          <a:prstGeom prst="rect">
            <a:avLst/>
          </a:prstGeom>
          <a:ln>
            <a:miter lim="800000"/>
            <a:headEnd/>
            <a:tailEnd/>
          </a:ln>
        </p:spPr>
        <p:txBody>
          <a:bodyPr vert="horz" wrap="square" lIns="97278" tIns="48639" rIns="97278" bIns="48639" numCol="1" anchor="t" anchorCtr="0" compatLnSpc="1">
            <a:prstTxWarp prst="textNoShape">
              <a:avLst/>
            </a:prstTxWarp>
          </a:bodyPr>
          <a:lstStyle>
            <a:lvl1pPr>
              <a:defRPr sz="1300">
                <a:latin typeface="Verdana" charset="0"/>
                <a:ea typeface="ＭＳ Ｐゴシック" charset="-128"/>
              </a:defRPr>
            </a:lvl1pPr>
          </a:lstStyle>
          <a:p>
            <a:pPr eaLnBrk="0" hangingPunct="0">
              <a:defRPr/>
            </a:pPr>
            <a:fld id="{0A942B01-1FA2-46F5-90B8-5D3BBF759931}" type="slidenum">
              <a:rPr lang="en-US" altLang="it-IT">
                <a:solidFill>
                  <a:srgbClr val="000000"/>
                </a:solidFill>
                <a:cs typeface="+mn-cs"/>
              </a:rPr>
              <a:pPr eaLnBrk="0" hangingPunct="0">
                <a:defRPr/>
              </a:pPr>
              <a:t>‹N›</a:t>
            </a:fld>
            <a:endParaRPr lang="en-US" altLang="it-IT">
              <a:solidFill>
                <a:srgbClr val="000000"/>
              </a:solidFill>
              <a:cs typeface="+mn-cs"/>
            </a:endParaRPr>
          </a:p>
        </p:txBody>
      </p:sp>
    </p:spTree>
    <p:extLst>
      <p:ext uri="{BB962C8B-B14F-4D97-AF65-F5344CB8AC3E}">
        <p14:creationId xmlns:p14="http://schemas.microsoft.com/office/powerpoint/2010/main" val="2797040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336080" y="1237717"/>
            <a:ext cx="8016479" cy="2632992"/>
          </a:xfrm>
        </p:spPr>
        <p:txBody>
          <a:bodyPr anchor="b"/>
          <a:lstStyle>
            <a:lvl1pPr algn="ctr">
              <a:defRPr sz="5260"/>
            </a:lvl1pPr>
          </a:lstStyle>
          <a:p>
            <a:r>
              <a:rPr lang="it-IT" smtClean="0"/>
              <a:t>Fare clic per modificare lo stile del titolo</a:t>
            </a:r>
            <a:endParaRPr lang="it-IT"/>
          </a:p>
        </p:txBody>
      </p:sp>
      <p:sp>
        <p:nvSpPr>
          <p:cNvPr id="3" name="Sottotitolo 2"/>
          <p:cNvSpPr>
            <a:spLocks noGrp="1"/>
          </p:cNvSpPr>
          <p:nvPr>
            <p:ph type="subTitle" idx="1"/>
          </p:nvPr>
        </p:nvSpPr>
        <p:spPr>
          <a:xfrm>
            <a:off x="1336080" y="3972247"/>
            <a:ext cx="8016479" cy="1825938"/>
          </a:xfrm>
        </p:spPr>
        <p:txBody>
          <a:bodyPr/>
          <a:lstStyle>
            <a:lvl1pPr marL="0" indent="0" algn="ctr">
              <a:buNone/>
              <a:defRPr sz="2104"/>
            </a:lvl1pPr>
            <a:lvl2pPr marL="400827" indent="0" algn="ctr">
              <a:buNone/>
              <a:defRPr sz="1753"/>
            </a:lvl2pPr>
            <a:lvl3pPr marL="801654" indent="0" algn="ctr">
              <a:buNone/>
              <a:defRPr sz="1578"/>
            </a:lvl3pPr>
            <a:lvl4pPr marL="1202482" indent="0" algn="ctr">
              <a:buNone/>
              <a:defRPr sz="1403"/>
            </a:lvl4pPr>
            <a:lvl5pPr marL="1603309" indent="0" algn="ctr">
              <a:buNone/>
              <a:defRPr sz="1403"/>
            </a:lvl5pPr>
            <a:lvl6pPr marL="2004136" indent="0" algn="ctr">
              <a:buNone/>
              <a:defRPr sz="1403"/>
            </a:lvl6pPr>
            <a:lvl7pPr marL="2404963" indent="0" algn="ctr">
              <a:buNone/>
              <a:defRPr sz="1403"/>
            </a:lvl7pPr>
            <a:lvl8pPr marL="2805791" indent="0" algn="ctr">
              <a:buNone/>
              <a:defRPr sz="1403"/>
            </a:lvl8pPr>
            <a:lvl9pPr marL="3206618" indent="0" algn="ctr">
              <a:buNone/>
              <a:defRPr sz="1403"/>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907450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801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9277" y="1885462"/>
            <a:ext cx="9218950" cy="3145935"/>
          </a:xfrm>
        </p:spPr>
        <p:txBody>
          <a:bodyPr anchor="b"/>
          <a:lstStyle>
            <a:lvl1pPr>
              <a:defRPr sz="5260"/>
            </a:lvl1pPr>
          </a:lstStyle>
          <a:p>
            <a:r>
              <a:rPr lang="it-IT" smtClean="0"/>
              <a:t>Fare clic per modificare lo stile del titolo</a:t>
            </a:r>
            <a:endParaRPr lang="it-IT"/>
          </a:p>
        </p:txBody>
      </p:sp>
      <p:sp>
        <p:nvSpPr>
          <p:cNvPr id="3" name="Segnaposto testo 2"/>
          <p:cNvSpPr>
            <a:spLocks noGrp="1"/>
          </p:cNvSpPr>
          <p:nvPr>
            <p:ph type="body" idx="1"/>
          </p:nvPr>
        </p:nvSpPr>
        <p:spPr>
          <a:xfrm>
            <a:off x="729277" y="5061158"/>
            <a:ext cx="9218950" cy="1654373"/>
          </a:xfrm>
        </p:spPr>
        <p:txBody>
          <a:bodyPr/>
          <a:lstStyle>
            <a:lvl1pPr marL="0" indent="0">
              <a:buNone/>
              <a:defRPr sz="2104">
                <a:solidFill>
                  <a:schemeClr val="tx1">
                    <a:tint val="75000"/>
                  </a:schemeClr>
                </a:solidFill>
              </a:defRPr>
            </a:lvl1pPr>
            <a:lvl2pPr marL="400827" indent="0">
              <a:buNone/>
              <a:defRPr sz="1753">
                <a:solidFill>
                  <a:schemeClr val="tx1">
                    <a:tint val="75000"/>
                  </a:schemeClr>
                </a:solidFill>
              </a:defRPr>
            </a:lvl2pPr>
            <a:lvl3pPr marL="801654" indent="0">
              <a:buNone/>
              <a:defRPr sz="1578">
                <a:solidFill>
                  <a:schemeClr val="tx1">
                    <a:tint val="75000"/>
                  </a:schemeClr>
                </a:solidFill>
              </a:defRPr>
            </a:lvl3pPr>
            <a:lvl4pPr marL="1202482" indent="0">
              <a:buNone/>
              <a:defRPr sz="1403">
                <a:solidFill>
                  <a:schemeClr val="tx1">
                    <a:tint val="75000"/>
                  </a:schemeClr>
                </a:solidFill>
              </a:defRPr>
            </a:lvl4pPr>
            <a:lvl5pPr marL="1603309" indent="0">
              <a:buNone/>
              <a:defRPr sz="1403">
                <a:solidFill>
                  <a:schemeClr val="tx1">
                    <a:tint val="75000"/>
                  </a:schemeClr>
                </a:solidFill>
              </a:defRPr>
            </a:lvl5pPr>
            <a:lvl6pPr marL="2004136" indent="0">
              <a:buNone/>
              <a:defRPr sz="1403">
                <a:solidFill>
                  <a:schemeClr val="tx1">
                    <a:tint val="75000"/>
                  </a:schemeClr>
                </a:solidFill>
              </a:defRPr>
            </a:lvl6pPr>
            <a:lvl7pPr marL="2404963" indent="0">
              <a:buNone/>
              <a:defRPr sz="1403">
                <a:solidFill>
                  <a:schemeClr val="tx1">
                    <a:tint val="75000"/>
                  </a:schemeClr>
                </a:solidFill>
              </a:defRPr>
            </a:lvl7pPr>
            <a:lvl8pPr marL="2805791" indent="0">
              <a:buNone/>
              <a:defRPr sz="1403">
                <a:solidFill>
                  <a:schemeClr val="tx1">
                    <a:tint val="75000"/>
                  </a:schemeClr>
                </a:solidFill>
              </a:defRPr>
            </a:lvl8pPr>
            <a:lvl9pPr marL="3206618" indent="0">
              <a:buNone/>
              <a:defRPr sz="1403">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19209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34844" y="2013259"/>
            <a:ext cx="4542671" cy="479855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411123" y="2013259"/>
            <a:ext cx="4542671" cy="479855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03672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736236" y="402652"/>
            <a:ext cx="9218950" cy="1461801"/>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736237" y="1853949"/>
            <a:ext cx="4521794" cy="908592"/>
          </a:xfrm>
        </p:spPr>
        <p:txBody>
          <a:bodyPr anchor="b"/>
          <a:lstStyle>
            <a:lvl1pPr marL="0" indent="0">
              <a:buNone/>
              <a:defRPr sz="2104" b="1"/>
            </a:lvl1pPr>
            <a:lvl2pPr marL="400827" indent="0">
              <a:buNone/>
              <a:defRPr sz="1753" b="1"/>
            </a:lvl2pPr>
            <a:lvl3pPr marL="801654" indent="0">
              <a:buNone/>
              <a:defRPr sz="1578" b="1"/>
            </a:lvl3pPr>
            <a:lvl4pPr marL="1202482" indent="0">
              <a:buNone/>
              <a:defRPr sz="1403" b="1"/>
            </a:lvl4pPr>
            <a:lvl5pPr marL="1603309" indent="0">
              <a:buNone/>
              <a:defRPr sz="1403" b="1"/>
            </a:lvl5pPr>
            <a:lvl6pPr marL="2004136" indent="0">
              <a:buNone/>
              <a:defRPr sz="1403" b="1"/>
            </a:lvl6pPr>
            <a:lvl7pPr marL="2404963" indent="0">
              <a:buNone/>
              <a:defRPr sz="1403" b="1"/>
            </a:lvl7pPr>
            <a:lvl8pPr marL="2805791" indent="0">
              <a:buNone/>
              <a:defRPr sz="1403" b="1"/>
            </a:lvl8pPr>
            <a:lvl9pPr marL="3206618" indent="0">
              <a:buNone/>
              <a:defRPr sz="1403" b="1"/>
            </a:lvl9pPr>
          </a:lstStyle>
          <a:p>
            <a:pPr lvl="0"/>
            <a:r>
              <a:rPr lang="it-IT" smtClean="0"/>
              <a:t>Modifica gli stili del testo dello schema</a:t>
            </a:r>
          </a:p>
        </p:txBody>
      </p:sp>
      <p:sp>
        <p:nvSpPr>
          <p:cNvPr id="4" name="Segnaposto contenuto 3"/>
          <p:cNvSpPr>
            <a:spLocks noGrp="1"/>
          </p:cNvSpPr>
          <p:nvPr>
            <p:ph sz="half" idx="2"/>
          </p:nvPr>
        </p:nvSpPr>
        <p:spPr>
          <a:xfrm>
            <a:off x="736237" y="2762541"/>
            <a:ext cx="4521794" cy="406328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11123" y="1853949"/>
            <a:ext cx="4544063" cy="908592"/>
          </a:xfrm>
        </p:spPr>
        <p:txBody>
          <a:bodyPr anchor="b"/>
          <a:lstStyle>
            <a:lvl1pPr marL="0" indent="0">
              <a:buNone/>
              <a:defRPr sz="2104" b="1"/>
            </a:lvl1pPr>
            <a:lvl2pPr marL="400827" indent="0">
              <a:buNone/>
              <a:defRPr sz="1753" b="1"/>
            </a:lvl2pPr>
            <a:lvl3pPr marL="801654" indent="0">
              <a:buNone/>
              <a:defRPr sz="1578" b="1"/>
            </a:lvl3pPr>
            <a:lvl4pPr marL="1202482" indent="0">
              <a:buNone/>
              <a:defRPr sz="1403" b="1"/>
            </a:lvl4pPr>
            <a:lvl5pPr marL="1603309" indent="0">
              <a:buNone/>
              <a:defRPr sz="1403" b="1"/>
            </a:lvl5pPr>
            <a:lvl6pPr marL="2004136" indent="0">
              <a:buNone/>
              <a:defRPr sz="1403" b="1"/>
            </a:lvl6pPr>
            <a:lvl7pPr marL="2404963" indent="0">
              <a:buNone/>
              <a:defRPr sz="1403" b="1"/>
            </a:lvl7pPr>
            <a:lvl8pPr marL="2805791" indent="0">
              <a:buNone/>
              <a:defRPr sz="1403" b="1"/>
            </a:lvl8pPr>
            <a:lvl9pPr marL="3206618" indent="0">
              <a:buNone/>
              <a:defRPr sz="1403" b="1"/>
            </a:lvl9pPr>
          </a:lstStyle>
          <a:p>
            <a:pPr lvl="0"/>
            <a:r>
              <a:rPr lang="it-IT" smtClean="0"/>
              <a:t>Modifica gli stili del testo dello schema</a:t>
            </a:r>
          </a:p>
        </p:txBody>
      </p:sp>
      <p:sp>
        <p:nvSpPr>
          <p:cNvPr id="6" name="Segnaposto contenuto 5"/>
          <p:cNvSpPr>
            <a:spLocks noGrp="1"/>
          </p:cNvSpPr>
          <p:nvPr>
            <p:ph sz="quarter" idx="4"/>
          </p:nvPr>
        </p:nvSpPr>
        <p:spPr>
          <a:xfrm>
            <a:off x="5411123" y="2762541"/>
            <a:ext cx="4544063" cy="406328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8" name="Segnaposto piè di pagina 7"/>
          <p:cNvSpPr>
            <a:spLocks noGrp="1"/>
          </p:cNvSpPr>
          <p:nvPr>
            <p:ph type="ftr" sz="quarter" idx="11"/>
          </p:nvPr>
        </p:nvSpPr>
        <p:spPr/>
        <p:txBody>
          <a:body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9" name="Segnaposto numero diapositiva 8"/>
          <p:cNvSpPr>
            <a:spLocks noGrp="1"/>
          </p:cNvSpPr>
          <p:nvPr>
            <p:ph type="sldNum" sz="quarter" idx="12"/>
          </p:nvPr>
        </p:nvSpPr>
        <p:spPr/>
        <p:txBody>
          <a:body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9791660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4" name="Segnaposto piè di pagina 3"/>
          <p:cNvSpPr>
            <a:spLocks noGrp="1"/>
          </p:cNvSpPr>
          <p:nvPr>
            <p:ph type="ftr" sz="quarter" idx="11"/>
          </p:nvPr>
        </p:nvSpPr>
        <p:spPr/>
        <p:txBody>
          <a:body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5" name="Segnaposto numero diapositiva 4"/>
          <p:cNvSpPr>
            <a:spLocks noGrp="1"/>
          </p:cNvSpPr>
          <p:nvPr>
            <p:ph type="sldNum" sz="quarter" idx="12"/>
          </p:nvPr>
        </p:nvSpPr>
        <p:spPr/>
        <p:txBody>
          <a:body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036968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3" name="Segnaposto piè di pagina 2"/>
          <p:cNvSpPr>
            <a:spLocks noGrp="1"/>
          </p:cNvSpPr>
          <p:nvPr>
            <p:ph type="ftr" sz="quarter" idx="11"/>
          </p:nvPr>
        </p:nvSpPr>
        <p:spPr/>
        <p:txBody>
          <a:body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4" name="Segnaposto numero diapositiva 3"/>
          <p:cNvSpPr>
            <a:spLocks noGrp="1"/>
          </p:cNvSpPr>
          <p:nvPr>
            <p:ph type="sldNum" sz="quarter" idx="12"/>
          </p:nvPr>
        </p:nvSpPr>
        <p:spPr/>
        <p:txBody>
          <a:body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13024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36236" y="504190"/>
            <a:ext cx="3447364" cy="1764665"/>
          </a:xfrm>
        </p:spPr>
        <p:txBody>
          <a:bodyPr anchor="b"/>
          <a:lstStyle>
            <a:lvl1pPr>
              <a:defRPr sz="2805"/>
            </a:lvl1pPr>
          </a:lstStyle>
          <a:p>
            <a:r>
              <a:rPr lang="it-IT" smtClean="0"/>
              <a:t>Fare clic per modificare lo stile del titolo</a:t>
            </a:r>
            <a:endParaRPr lang="it-IT"/>
          </a:p>
        </p:txBody>
      </p:sp>
      <p:sp>
        <p:nvSpPr>
          <p:cNvPr id="3" name="Segnaposto contenuto 2"/>
          <p:cNvSpPr>
            <a:spLocks noGrp="1"/>
          </p:cNvSpPr>
          <p:nvPr>
            <p:ph idx="1"/>
          </p:nvPr>
        </p:nvSpPr>
        <p:spPr>
          <a:xfrm>
            <a:off x="4544063" y="1088911"/>
            <a:ext cx="5411123" cy="5374525"/>
          </a:xfrm>
        </p:spPr>
        <p:txBody>
          <a:bodyPr/>
          <a:lstStyle>
            <a:lvl1pPr>
              <a:defRPr sz="2805"/>
            </a:lvl1pPr>
            <a:lvl2pPr>
              <a:defRPr sz="2455"/>
            </a:lvl2pPr>
            <a:lvl3pPr>
              <a:defRPr sz="2104"/>
            </a:lvl3pPr>
            <a:lvl4pPr>
              <a:defRPr sz="1753"/>
            </a:lvl4pPr>
            <a:lvl5pPr>
              <a:defRPr sz="1753"/>
            </a:lvl5pPr>
            <a:lvl6pPr>
              <a:defRPr sz="1753"/>
            </a:lvl6pPr>
            <a:lvl7pPr>
              <a:defRPr sz="1753"/>
            </a:lvl7pPr>
            <a:lvl8pPr>
              <a:defRPr sz="1753"/>
            </a:lvl8pPr>
            <a:lvl9pPr>
              <a:defRPr sz="1753"/>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736236" y="2268855"/>
            <a:ext cx="3447364" cy="4203335"/>
          </a:xfrm>
        </p:spPr>
        <p:txBody>
          <a:bodyPr/>
          <a:lstStyle>
            <a:lvl1pPr marL="0" indent="0">
              <a:buNone/>
              <a:defRPr sz="1403"/>
            </a:lvl1pPr>
            <a:lvl2pPr marL="400827" indent="0">
              <a:buNone/>
              <a:defRPr sz="1227"/>
            </a:lvl2pPr>
            <a:lvl3pPr marL="801654" indent="0">
              <a:buNone/>
              <a:defRPr sz="1052"/>
            </a:lvl3pPr>
            <a:lvl4pPr marL="1202482" indent="0">
              <a:buNone/>
              <a:defRPr sz="877"/>
            </a:lvl4pPr>
            <a:lvl5pPr marL="1603309" indent="0">
              <a:buNone/>
              <a:defRPr sz="877"/>
            </a:lvl5pPr>
            <a:lvl6pPr marL="2004136" indent="0">
              <a:buNone/>
              <a:defRPr sz="877"/>
            </a:lvl6pPr>
            <a:lvl7pPr marL="2404963" indent="0">
              <a:buNone/>
              <a:defRPr sz="877"/>
            </a:lvl7pPr>
            <a:lvl8pPr marL="2805791" indent="0">
              <a:buNone/>
              <a:defRPr sz="877"/>
            </a:lvl8pPr>
            <a:lvl9pPr marL="3206618" indent="0">
              <a:buNone/>
              <a:defRPr sz="877"/>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1725432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36236" y="504190"/>
            <a:ext cx="3447364" cy="1764665"/>
          </a:xfrm>
        </p:spPr>
        <p:txBody>
          <a:bodyPr anchor="b"/>
          <a:lstStyle>
            <a:lvl1pPr>
              <a:defRPr sz="2805"/>
            </a:lvl1pPr>
          </a:lstStyle>
          <a:p>
            <a:r>
              <a:rPr lang="it-IT" smtClean="0"/>
              <a:t>Fare clic per modificare lo stile del titolo</a:t>
            </a:r>
            <a:endParaRPr lang="it-IT"/>
          </a:p>
        </p:txBody>
      </p:sp>
      <p:sp>
        <p:nvSpPr>
          <p:cNvPr id="3" name="Segnaposto immagine 2"/>
          <p:cNvSpPr>
            <a:spLocks noGrp="1"/>
          </p:cNvSpPr>
          <p:nvPr>
            <p:ph type="pic" idx="1"/>
          </p:nvPr>
        </p:nvSpPr>
        <p:spPr>
          <a:xfrm>
            <a:off x="4544063" y="1088911"/>
            <a:ext cx="5411123" cy="5374525"/>
          </a:xfrm>
        </p:spPr>
        <p:txBody>
          <a:bodyPr/>
          <a:lstStyle>
            <a:lvl1pPr marL="0" indent="0">
              <a:buNone/>
              <a:defRPr sz="2805"/>
            </a:lvl1pPr>
            <a:lvl2pPr marL="400827" indent="0">
              <a:buNone/>
              <a:defRPr sz="2455"/>
            </a:lvl2pPr>
            <a:lvl3pPr marL="801654" indent="0">
              <a:buNone/>
              <a:defRPr sz="2104"/>
            </a:lvl3pPr>
            <a:lvl4pPr marL="1202482" indent="0">
              <a:buNone/>
              <a:defRPr sz="1753"/>
            </a:lvl4pPr>
            <a:lvl5pPr marL="1603309" indent="0">
              <a:buNone/>
              <a:defRPr sz="1753"/>
            </a:lvl5pPr>
            <a:lvl6pPr marL="2004136" indent="0">
              <a:buNone/>
              <a:defRPr sz="1753"/>
            </a:lvl6pPr>
            <a:lvl7pPr marL="2404963" indent="0">
              <a:buNone/>
              <a:defRPr sz="1753"/>
            </a:lvl7pPr>
            <a:lvl8pPr marL="2805791" indent="0">
              <a:buNone/>
              <a:defRPr sz="1753"/>
            </a:lvl8pPr>
            <a:lvl9pPr marL="3206618" indent="0">
              <a:buNone/>
              <a:defRPr sz="1753"/>
            </a:lvl9pPr>
          </a:lstStyle>
          <a:p>
            <a:endParaRPr lang="it-IT"/>
          </a:p>
        </p:txBody>
      </p:sp>
      <p:sp>
        <p:nvSpPr>
          <p:cNvPr id="4" name="Segnaposto testo 3"/>
          <p:cNvSpPr>
            <a:spLocks noGrp="1"/>
          </p:cNvSpPr>
          <p:nvPr>
            <p:ph type="body" sz="half" idx="2"/>
          </p:nvPr>
        </p:nvSpPr>
        <p:spPr>
          <a:xfrm>
            <a:off x="736236" y="2268855"/>
            <a:ext cx="3447364" cy="4203335"/>
          </a:xfrm>
        </p:spPr>
        <p:txBody>
          <a:bodyPr/>
          <a:lstStyle>
            <a:lvl1pPr marL="0" indent="0">
              <a:buNone/>
              <a:defRPr sz="1403"/>
            </a:lvl1pPr>
            <a:lvl2pPr marL="400827" indent="0">
              <a:buNone/>
              <a:defRPr sz="1227"/>
            </a:lvl2pPr>
            <a:lvl3pPr marL="801654" indent="0">
              <a:buNone/>
              <a:defRPr sz="1052"/>
            </a:lvl3pPr>
            <a:lvl4pPr marL="1202482" indent="0">
              <a:buNone/>
              <a:defRPr sz="877"/>
            </a:lvl4pPr>
            <a:lvl5pPr marL="1603309" indent="0">
              <a:buNone/>
              <a:defRPr sz="877"/>
            </a:lvl5pPr>
            <a:lvl6pPr marL="2004136" indent="0">
              <a:buNone/>
              <a:defRPr sz="877"/>
            </a:lvl6pPr>
            <a:lvl7pPr marL="2404963" indent="0">
              <a:buNone/>
              <a:defRPr sz="877"/>
            </a:lvl7pPr>
            <a:lvl8pPr marL="2805791" indent="0">
              <a:buNone/>
              <a:defRPr sz="877"/>
            </a:lvl8pPr>
            <a:lvl9pPr marL="3206618" indent="0">
              <a:buNone/>
              <a:defRPr sz="877"/>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86943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1121743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649056" y="402652"/>
            <a:ext cx="2304738" cy="6409166"/>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34844" y="402652"/>
            <a:ext cx="6780605" cy="6409166"/>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12488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988" y="835898"/>
            <a:ext cx="3516312" cy="746841"/>
          </a:xfrm>
        </p:spPr>
        <p:txBody>
          <a:bodyPr anchor="b"/>
          <a:lstStyle>
            <a:lvl1pPr algn="l">
              <a:defRPr sz="2100" b="1"/>
            </a:lvl1pPr>
          </a:lstStyle>
          <a:p>
            <a:r>
              <a:rPr lang="it-IT" smtClean="0"/>
              <a:t>Fare clic per modificare stile</a:t>
            </a:r>
            <a:endParaRPr lang="it-IT"/>
          </a:p>
        </p:txBody>
      </p:sp>
      <p:sp>
        <p:nvSpPr>
          <p:cNvPr id="3" name="Segnaposto contenuto 2"/>
          <p:cNvSpPr>
            <a:spLocks noGrp="1"/>
          </p:cNvSpPr>
          <p:nvPr>
            <p:ph idx="1"/>
          </p:nvPr>
        </p:nvSpPr>
        <p:spPr>
          <a:xfrm>
            <a:off x="4178300" y="301626"/>
            <a:ext cx="5975350" cy="2831534"/>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988" y="1582738"/>
            <a:ext cx="3516312" cy="523210"/>
          </a:xfrm>
        </p:spPr>
        <p:txBody>
          <a:bodyPr/>
          <a:lstStyle>
            <a:lvl1pPr marL="0" indent="0">
              <a:buNone/>
              <a:defRPr sz="1400"/>
            </a:lvl1pPr>
            <a:lvl2pPr marL="457143" indent="0">
              <a:buNone/>
              <a:defRPr sz="1300"/>
            </a:lvl2pPr>
            <a:lvl3pPr marL="914286" indent="0">
              <a:buNone/>
              <a:defRPr sz="1000"/>
            </a:lvl3pPr>
            <a:lvl4pPr marL="1371431" indent="0">
              <a:buNone/>
              <a:defRPr sz="900"/>
            </a:lvl4pPr>
            <a:lvl5pPr marL="1828574" indent="0">
              <a:buNone/>
              <a:defRPr sz="900"/>
            </a:lvl5pPr>
            <a:lvl6pPr marL="2285717" indent="0">
              <a:buNone/>
              <a:defRPr sz="900"/>
            </a:lvl6pPr>
            <a:lvl7pPr marL="2742860" indent="0">
              <a:buNone/>
              <a:defRPr sz="900"/>
            </a:lvl7pPr>
            <a:lvl8pPr marL="3200005" indent="0">
              <a:buNone/>
              <a:defRPr sz="900"/>
            </a:lvl8pPr>
            <a:lvl9pPr marL="3657148" indent="0">
              <a:buNone/>
              <a:defRPr sz="900"/>
            </a:lvl9pPr>
          </a:lstStyle>
          <a:p>
            <a:pPr lvl="0"/>
            <a:r>
              <a:rPr lang="it-IT" smtClean="0"/>
              <a:t>Fare clic per modificare gli stili del testo dello schema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501" y="5494526"/>
            <a:ext cx="6413500" cy="423675"/>
          </a:xfrm>
        </p:spPr>
        <p:txBody>
          <a:bodyPr anchor="b"/>
          <a:lstStyle>
            <a:lvl1pPr algn="l">
              <a:defRPr sz="2100" b="1"/>
            </a:lvl1pPr>
          </a:lstStyle>
          <a:p>
            <a:r>
              <a:rPr lang="it-IT" smtClean="0"/>
              <a:t>Fare clic per modificare stile</a:t>
            </a:r>
            <a:endParaRPr lang="it-IT"/>
          </a:p>
        </p:txBody>
      </p:sp>
      <p:sp>
        <p:nvSpPr>
          <p:cNvPr id="3" name="Segnaposto immagine 2"/>
          <p:cNvSpPr>
            <a:spLocks noGrp="1"/>
          </p:cNvSpPr>
          <p:nvPr>
            <p:ph type="pic" idx="1"/>
          </p:nvPr>
        </p:nvSpPr>
        <p:spPr>
          <a:xfrm>
            <a:off x="2095501" y="676275"/>
            <a:ext cx="6413500" cy="584765"/>
          </a:xfrm>
        </p:spPr>
        <p:txBody>
          <a:bodyPr/>
          <a:lstStyle>
            <a:lvl1pPr marL="0" indent="0">
              <a:buNone/>
              <a:defRPr sz="3200"/>
            </a:lvl1pPr>
            <a:lvl2pPr marL="457143" indent="0">
              <a:buNone/>
              <a:defRPr sz="2900"/>
            </a:lvl2pPr>
            <a:lvl3pPr marL="914286" indent="0">
              <a:buNone/>
              <a:defRPr sz="2400"/>
            </a:lvl3pPr>
            <a:lvl4pPr marL="1371431" indent="0">
              <a:buNone/>
              <a:defRPr sz="2100"/>
            </a:lvl4pPr>
            <a:lvl5pPr marL="1828574" indent="0">
              <a:buNone/>
              <a:defRPr sz="2100"/>
            </a:lvl5pPr>
            <a:lvl6pPr marL="2285717" indent="0">
              <a:buNone/>
              <a:defRPr sz="2100"/>
            </a:lvl6pPr>
            <a:lvl7pPr marL="2742860" indent="0">
              <a:buNone/>
              <a:defRPr sz="2100"/>
            </a:lvl7pPr>
            <a:lvl8pPr marL="3200005" indent="0">
              <a:buNone/>
              <a:defRPr sz="2100"/>
            </a:lvl8pPr>
            <a:lvl9pPr marL="3657148" indent="0">
              <a:buNone/>
              <a:defRPr sz="2100"/>
            </a:lvl9pPr>
          </a:lstStyle>
          <a:p>
            <a:pPr lvl="0"/>
            <a:endParaRPr lang="it-IT" noProof="0" smtClean="0"/>
          </a:p>
        </p:txBody>
      </p:sp>
      <p:sp>
        <p:nvSpPr>
          <p:cNvPr id="4" name="Segnaposto testo 3"/>
          <p:cNvSpPr>
            <a:spLocks noGrp="1"/>
          </p:cNvSpPr>
          <p:nvPr>
            <p:ph type="body" sz="half" idx="2"/>
          </p:nvPr>
        </p:nvSpPr>
        <p:spPr>
          <a:xfrm>
            <a:off x="2095501" y="5918201"/>
            <a:ext cx="6413500" cy="307766"/>
          </a:xfrm>
        </p:spPr>
        <p:txBody>
          <a:bodyPr/>
          <a:lstStyle>
            <a:lvl1pPr marL="0" indent="0">
              <a:buNone/>
              <a:defRPr sz="1400"/>
            </a:lvl1pPr>
            <a:lvl2pPr marL="457143" indent="0">
              <a:buNone/>
              <a:defRPr sz="1300"/>
            </a:lvl2pPr>
            <a:lvl3pPr marL="914286" indent="0">
              <a:buNone/>
              <a:defRPr sz="1000"/>
            </a:lvl3pPr>
            <a:lvl4pPr marL="1371431" indent="0">
              <a:buNone/>
              <a:defRPr sz="900"/>
            </a:lvl4pPr>
            <a:lvl5pPr marL="1828574" indent="0">
              <a:buNone/>
              <a:defRPr sz="900"/>
            </a:lvl5pPr>
            <a:lvl6pPr marL="2285717" indent="0">
              <a:buNone/>
              <a:defRPr sz="900"/>
            </a:lvl6pPr>
            <a:lvl7pPr marL="2742860" indent="0">
              <a:buNone/>
              <a:defRPr sz="900"/>
            </a:lvl7pPr>
            <a:lvl8pPr marL="3200005" indent="0">
              <a:buNone/>
              <a:defRPr sz="900"/>
            </a:lvl8pPr>
            <a:lvl9pPr marL="3657148" indent="0">
              <a:buNone/>
              <a:defRPr sz="900"/>
            </a:lvl9pPr>
          </a:lstStyle>
          <a:p>
            <a:pPr lvl="0"/>
            <a:r>
              <a:rPr lang="it-IT" smtClean="0"/>
              <a:t>Fare clic per modificare gli stili del testo dello schema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1026" name="Picture 59" descr="Interno"/>
          <p:cNvPicPr>
            <a:picLocks noChangeAspect="1" noChangeArrowheads="1"/>
          </p:cNvPicPr>
          <p:nvPr userDrawn="1"/>
        </p:nvPicPr>
        <p:blipFill>
          <a:blip r:embed="rId15"/>
          <a:srcRect/>
          <a:stretch>
            <a:fillRect/>
          </a:stretch>
        </p:blipFill>
        <p:spPr bwMode="auto">
          <a:xfrm>
            <a:off x="0" y="0"/>
            <a:ext cx="10688638" cy="7562850"/>
          </a:xfrm>
          <a:prstGeom prst="rect">
            <a:avLst/>
          </a:prstGeom>
          <a:noFill/>
          <a:ln w="9525">
            <a:noFill/>
            <a:miter lim="800000"/>
            <a:headEnd/>
            <a:tailEnd/>
          </a:ln>
        </p:spPr>
      </p:pic>
      <p:sp>
        <p:nvSpPr>
          <p:cNvPr id="1080" name="Text Box 56"/>
          <p:cNvSpPr txBox="1">
            <a:spLocks noChangeArrowheads="1"/>
          </p:cNvSpPr>
          <p:nvPr userDrawn="1"/>
        </p:nvSpPr>
        <p:spPr bwMode="auto">
          <a:xfrm>
            <a:off x="10212389" y="38101"/>
            <a:ext cx="527050" cy="331342"/>
          </a:xfrm>
          <a:prstGeom prst="rect">
            <a:avLst/>
          </a:prstGeom>
          <a:noFill/>
          <a:ln w="9525">
            <a:noFill/>
            <a:miter lim="800000"/>
            <a:headEnd/>
            <a:tailEnd/>
          </a:ln>
          <a:effectLst/>
        </p:spPr>
        <p:txBody>
          <a:bodyPr lIns="99538" tIns="49769" rIns="99538" bIns="49769">
            <a:spAutoFit/>
          </a:bodyPr>
          <a:lstStyle/>
          <a:p>
            <a:pPr defTabSz="995240" eaLnBrk="0" hangingPunct="0">
              <a:defRPr/>
            </a:pPr>
            <a:fld id="{377EADE6-AEAA-4BE5-8689-98FBC4133BE1}" type="slidenum">
              <a:rPr lang="en-US" sz="1500" b="0">
                <a:solidFill>
                  <a:schemeClr val="bg1"/>
                </a:solidFill>
                <a:latin typeface="RotisSemiSerif" pitchFamily="-94" charset="0"/>
                <a:ea typeface="ＭＳ Ｐゴシック" charset="-128"/>
                <a:cs typeface="Arial" charset="0"/>
              </a:rPr>
              <a:pPr defTabSz="995240" eaLnBrk="0" hangingPunct="0">
                <a:defRPr/>
              </a:pPr>
              <a:t>‹N›</a:t>
            </a:fld>
            <a:endParaRPr lang="en-US" sz="1500" b="0" dirty="0">
              <a:solidFill>
                <a:srgbClr val="FF0000"/>
              </a:solidFill>
              <a:latin typeface="RotisSemiSerif" pitchFamily="-94" charset="0"/>
              <a:ea typeface="ＭＳ Ｐゴシック" charset="-128"/>
              <a:cs typeface="Arial" charset="0"/>
            </a:endParaRPr>
          </a:p>
        </p:txBody>
      </p:sp>
      <p:sp>
        <p:nvSpPr>
          <p:cNvPr id="1028" name="Rectangle 57"/>
          <p:cNvSpPr>
            <a:spLocks noGrp="1" noChangeArrowheads="1"/>
          </p:cNvSpPr>
          <p:nvPr>
            <p:ph type="title"/>
          </p:nvPr>
        </p:nvSpPr>
        <p:spPr bwMode="auto">
          <a:xfrm>
            <a:off x="1330326" y="541110"/>
            <a:ext cx="8597900" cy="654508"/>
          </a:xfrm>
          <a:prstGeom prst="rect">
            <a:avLst/>
          </a:prstGeom>
          <a:noFill/>
          <a:ln w="9525">
            <a:noFill/>
            <a:miter lim="800000"/>
            <a:headEnd/>
            <a:tailEnd/>
          </a:ln>
        </p:spPr>
        <p:txBody>
          <a:bodyPr vert="horz" wrap="square" lIns="99538" tIns="49769" rIns="99538" bIns="49769" numCol="1" anchor="ctr" anchorCtr="0" compatLnSpc="1">
            <a:prstTxWarp prst="textNoShape">
              <a:avLst/>
            </a:prstTxWarp>
            <a:spAutoFit/>
          </a:bodyPr>
          <a:lstStyle/>
          <a:p>
            <a:pPr lvl="0"/>
            <a:r>
              <a:rPr lang="it-IT" smtClean="0"/>
              <a:t>Fare clic per modificare stile</a:t>
            </a:r>
          </a:p>
        </p:txBody>
      </p:sp>
      <p:sp>
        <p:nvSpPr>
          <p:cNvPr id="1084" name="Line 60"/>
          <p:cNvSpPr>
            <a:spLocks noChangeShapeType="1"/>
          </p:cNvSpPr>
          <p:nvPr userDrawn="1"/>
        </p:nvSpPr>
        <p:spPr bwMode="auto">
          <a:xfrm>
            <a:off x="10202863" y="50800"/>
            <a:ext cx="0" cy="293688"/>
          </a:xfrm>
          <a:prstGeom prst="line">
            <a:avLst/>
          </a:prstGeom>
          <a:noFill/>
          <a:ln w="12700">
            <a:solidFill>
              <a:schemeClr val="bg1"/>
            </a:solidFill>
            <a:round/>
            <a:headEnd/>
            <a:tailEnd/>
          </a:ln>
          <a:effectLst/>
        </p:spPr>
        <p:txBody>
          <a:bodyPr wrap="none" lIns="91428" tIns="45715" rIns="91428" bIns="45715" anchor="ctr">
            <a:spAutoFit/>
          </a:bodyPr>
          <a:lstStyle/>
          <a:p>
            <a:pPr>
              <a:defRPr/>
            </a:pPr>
            <a:endParaRPr lang="it-IT">
              <a:latin typeface="Verdana" pitchFamily="-106" charset="0"/>
              <a:ea typeface="+mn-ea"/>
              <a:cs typeface="+mn-cs"/>
            </a:endParaRPr>
          </a:p>
        </p:txBody>
      </p:sp>
      <p:sp>
        <p:nvSpPr>
          <p:cNvPr id="1030" name="Rectangle 62"/>
          <p:cNvSpPr>
            <a:spLocks noGrp="1" noChangeArrowheads="1"/>
          </p:cNvSpPr>
          <p:nvPr>
            <p:ph type="body" idx="1"/>
          </p:nvPr>
        </p:nvSpPr>
        <p:spPr bwMode="auto">
          <a:xfrm>
            <a:off x="1330326" y="1854201"/>
            <a:ext cx="8597900" cy="2987675"/>
          </a:xfrm>
          <a:prstGeom prst="rect">
            <a:avLst/>
          </a:prstGeom>
          <a:noFill/>
          <a:ln w="9525">
            <a:noFill/>
            <a:miter lim="800000"/>
            <a:headEnd/>
            <a:tailEnd/>
          </a:ln>
        </p:spPr>
        <p:txBody>
          <a:bodyPr vert="horz" wrap="square" lIns="91428" tIns="45715" rIns="91428" bIns="45715" numCol="1" anchor="t" anchorCtr="0" compatLnSpc="1">
            <a:prstTxWarp prst="textNoShape">
              <a:avLst/>
            </a:prstTxWarp>
            <a:sp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lt1" tx1="dk1" bg2="lt2" tx2="dk2" accent1="accent1" accent2="accent2" accent3="accent3" accent4="accent4" accent5="accent5" accent6="accent6" hlink="hlink" folHlink="folHlink"/>
  <p:sldLayoutIdLst>
    <p:sldLayoutId id="2147483662"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95240" rtl="0" eaLnBrk="0" fontAlgn="base" hangingPunct="0">
        <a:spcBef>
          <a:spcPct val="0"/>
        </a:spcBef>
        <a:spcAft>
          <a:spcPct val="0"/>
        </a:spcAft>
        <a:defRPr sz="3600">
          <a:solidFill>
            <a:srgbClr val="0154A0"/>
          </a:solidFill>
          <a:latin typeface="+mj-lt"/>
          <a:ea typeface="ＭＳ Ｐゴシック" charset="-128"/>
          <a:cs typeface="ＭＳ Ｐゴシック" charset="-128"/>
        </a:defRPr>
      </a:lvl1pPr>
      <a:lvl2pPr algn="l" defTabSz="995240" rtl="0" eaLnBrk="0" fontAlgn="base" hangingPunct="0">
        <a:spcBef>
          <a:spcPct val="0"/>
        </a:spcBef>
        <a:spcAft>
          <a:spcPct val="0"/>
        </a:spcAft>
        <a:defRPr sz="3600">
          <a:solidFill>
            <a:srgbClr val="0154A0"/>
          </a:solidFill>
          <a:latin typeface="RotisSemiSerif" pitchFamily="-94" charset="0"/>
          <a:ea typeface="ＭＳ Ｐゴシック" charset="-128"/>
          <a:cs typeface="ＭＳ Ｐゴシック" charset="-128"/>
        </a:defRPr>
      </a:lvl2pPr>
      <a:lvl3pPr algn="l" defTabSz="995240" rtl="0" eaLnBrk="0" fontAlgn="base" hangingPunct="0">
        <a:spcBef>
          <a:spcPct val="0"/>
        </a:spcBef>
        <a:spcAft>
          <a:spcPct val="0"/>
        </a:spcAft>
        <a:defRPr sz="3600">
          <a:solidFill>
            <a:srgbClr val="0154A0"/>
          </a:solidFill>
          <a:latin typeface="RotisSemiSerif" pitchFamily="-94" charset="0"/>
          <a:ea typeface="ＭＳ Ｐゴシック" charset="-128"/>
          <a:cs typeface="ＭＳ Ｐゴシック" charset="-128"/>
        </a:defRPr>
      </a:lvl3pPr>
      <a:lvl4pPr algn="l" defTabSz="995240" rtl="0" eaLnBrk="0" fontAlgn="base" hangingPunct="0">
        <a:spcBef>
          <a:spcPct val="0"/>
        </a:spcBef>
        <a:spcAft>
          <a:spcPct val="0"/>
        </a:spcAft>
        <a:defRPr sz="3600">
          <a:solidFill>
            <a:srgbClr val="0154A0"/>
          </a:solidFill>
          <a:latin typeface="RotisSemiSerif" pitchFamily="-94" charset="0"/>
          <a:ea typeface="ＭＳ Ｐゴシック" charset="-128"/>
          <a:cs typeface="ＭＳ Ｐゴシック" charset="-128"/>
        </a:defRPr>
      </a:lvl4pPr>
      <a:lvl5pPr algn="l" defTabSz="995240" rtl="0" eaLnBrk="0" fontAlgn="base" hangingPunct="0">
        <a:spcBef>
          <a:spcPct val="0"/>
        </a:spcBef>
        <a:spcAft>
          <a:spcPct val="0"/>
        </a:spcAft>
        <a:defRPr sz="3600">
          <a:solidFill>
            <a:srgbClr val="0154A0"/>
          </a:solidFill>
          <a:latin typeface="RotisSemiSerif" pitchFamily="-94" charset="0"/>
          <a:ea typeface="ＭＳ Ｐゴシック" charset="-128"/>
          <a:cs typeface="ＭＳ Ｐゴシック" charset="-128"/>
        </a:defRPr>
      </a:lvl5pPr>
      <a:lvl6pPr marL="457143" algn="l" defTabSz="995240" rtl="0" eaLnBrk="0" fontAlgn="base" hangingPunct="0">
        <a:spcBef>
          <a:spcPct val="0"/>
        </a:spcBef>
        <a:spcAft>
          <a:spcPct val="0"/>
        </a:spcAft>
        <a:defRPr sz="3600">
          <a:solidFill>
            <a:srgbClr val="0154A0"/>
          </a:solidFill>
          <a:latin typeface="RotisSemiSerif" pitchFamily="-94" charset="0"/>
        </a:defRPr>
      </a:lvl6pPr>
      <a:lvl7pPr marL="914286" algn="l" defTabSz="995240" rtl="0" eaLnBrk="0" fontAlgn="base" hangingPunct="0">
        <a:spcBef>
          <a:spcPct val="0"/>
        </a:spcBef>
        <a:spcAft>
          <a:spcPct val="0"/>
        </a:spcAft>
        <a:defRPr sz="3600">
          <a:solidFill>
            <a:srgbClr val="0154A0"/>
          </a:solidFill>
          <a:latin typeface="RotisSemiSerif" pitchFamily="-94" charset="0"/>
        </a:defRPr>
      </a:lvl7pPr>
      <a:lvl8pPr marL="1371431" algn="l" defTabSz="995240" rtl="0" eaLnBrk="0" fontAlgn="base" hangingPunct="0">
        <a:spcBef>
          <a:spcPct val="0"/>
        </a:spcBef>
        <a:spcAft>
          <a:spcPct val="0"/>
        </a:spcAft>
        <a:defRPr sz="3600">
          <a:solidFill>
            <a:srgbClr val="0154A0"/>
          </a:solidFill>
          <a:latin typeface="RotisSemiSerif" pitchFamily="-94" charset="0"/>
        </a:defRPr>
      </a:lvl8pPr>
      <a:lvl9pPr marL="1828574" algn="l" defTabSz="995240" rtl="0" eaLnBrk="0" fontAlgn="base" hangingPunct="0">
        <a:spcBef>
          <a:spcPct val="0"/>
        </a:spcBef>
        <a:spcAft>
          <a:spcPct val="0"/>
        </a:spcAft>
        <a:defRPr sz="3600">
          <a:solidFill>
            <a:srgbClr val="0154A0"/>
          </a:solidFill>
          <a:latin typeface="RotisSemiSerif" pitchFamily="-94" charset="0"/>
        </a:defRPr>
      </a:lvl9pPr>
    </p:titleStyle>
    <p:bodyStyle>
      <a:lvl1pPr marL="373016" indent="-373016" algn="l" defTabSz="995240" rtl="0" eaLnBrk="0" fontAlgn="base" hangingPunct="0">
        <a:spcBef>
          <a:spcPct val="20000"/>
        </a:spcBef>
        <a:spcAft>
          <a:spcPct val="0"/>
        </a:spcAft>
        <a:buChar char="•"/>
        <a:defRPr sz="3500">
          <a:solidFill>
            <a:srgbClr val="5C5C5C"/>
          </a:solidFill>
          <a:latin typeface="+mn-lt"/>
          <a:ea typeface="ＭＳ Ｐゴシック" charset="-128"/>
          <a:cs typeface="ＭＳ Ｐゴシック" charset="-128"/>
        </a:defRPr>
      </a:lvl1pPr>
      <a:lvl2pPr marL="809525" indent="-311111" algn="l" defTabSz="995240" rtl="0" eaLnBrk="0" fontAlgn="base" hangingPunct="0">
        <a:spcBef>
          <a:spcPct val="20000"/>
        </a:spcBef>
        <a:spcAft>
          <a:spcPct val="0"/>
        </a:spcAft>
        <a:buChar char="–"/>
        <a:defRPr sz="3000">
          <a:solidFill>
            <a:srgbClr val="5C5C5C"/>
          </a:solidFill>
          <a:latin typeface="+mn-lt"/>
          <a:ea typeface="ＭＳ Ｐゴシック" pitchFamily="-106" charset="-128"/>
          <a:cs typeface="ＭＳ Ｐゴシック"/>
        </a:defRPr>
      </a:lvl2pPr>
      <a:lvl3pPr marL="1244446" indent="-249207" algn="l" defTabSz="995240" rtl="0" eaLnBrk="0" fontAlgn="base" hangingPunct="0">
        <a:spcBef>
          <a:spcPct val="20000"/>
        </a:spcBef>
        <a:spcAft>
          <a:spcPct val="0"/>
        </a:spcAft>
        <a:buChar char="•"/>
        <a:defRPr sz="2600">
          <a:solidFill>
            <a:srgbClr val="5C5C5C"/>
          </a:solidFill>
          <a:latin typeface="+mn-lt"/>
          <a:ea typeface="ＭＳ Ｐゴシック" pitchFamily="-106" charset="-128"/>
          <a:cs typeface="ＭＳ Ｐゴシック"/>
        </a:defRPr>
      </a:lvl3pPr>
      <a:lvl4pPr marL="1700003" indent="-247620" algn="l" defTabSz="995240" rtl="0" eaLnBrk="0" fontAlgn="base" hangingPunct="0">
        <a:spcBef>
          <a:spcPct val="20000"/>
        </a:spcBef>
        <a:spcAft>
          <a:spcPct val="0"/>
        </a:spcAft>
        <a:buChar char="–"/>
        <a:defRPr sz="2200">
          <a:solidFill>
            <a:srgbClr val="5C5C5C"/>
          </a:solidFill>
          <a:latin typeface="+mn-lt"/>
          <a:ea typeface="ＭＳ Ｐゴシック" pitchFamily="-106" charset="-128"/>
          <a:cs typeface="ＭＳ Ｐゴシック"/>
        </a:defRPr>
      </a:lvl4pPr>
      <a:lvl5pPr marL="2157146" indent="-249207" algn="l" defTabSz="995240" rtl="0" eaLnBrk="0" fontAlgn="base" hangingPunct="0">
        <a:spcBef>
          <a:spcPct val="20000"/>
        </a:spcBef>
        <a:spcAft>
          <a:spcPct val="0"/>
        </a:spcAft>
        <a:buChar char="»"/>
        <a:defRPr sz="2200">
          <a:solidFill>
            <a:srgbClr val="5C5C5C"/>
          </a:solidFill>
          <a:latin typeface="+mn-lt"/>
          <a:ea typeface="ＭＳ Ｐゴシック" pitchFamily="-106" charset="-128"/>
          <a:cs typeface="ＭＳ Ｐゴシック"/>
        </a:defRPr>
      </a:lvl5pPr>
      <a:lvl6pPr marL="2614289" indent="-249207" algn="l" defTabSz="995240"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433" indent="-249207" algn="l" defTabSz="995240"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8577" indent="-249207" algn="l" defTabSz="995240"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5720" indent="-249207" algn="l" defTabSz="995240" rtl="0" eaLnBrk="0" fontAlgn="base" hangingPunct="0">
        <a:spcBef>
          <a:spcPct val="20000"/>
        </a:spcBef>
        <a:spcAft>
          <a:spcPct val="0"/>
        </a:spcAft>
        <a:buChar char="»"/>
        <a:defRPr sz="2200">
          <a:solidFill>
            <a:srgbClr val="5C5C5C"/>
          </a:solidFill>
          <a:latin typeface="+mn-lt"/>
          <a:ea typeface="ＭＳ Ｐゴシック" pitchFamily="-106" charset="-128"/>
        </a:defRPr>
      </a:lvl9pPr>
    </p:bodyStyle>
    <p:otherStyle>
      <a:defPPr>
        <a:defRPr lang="it-IT"/>
      </a:defPPr>
      <a:lvl1pPr marL="0" algn="l" defTabSz="457143" rtl="0" eaLnBrk="1" latinLnBrk="0" hangingPunct="1">
        <a:defRPr sz="1800" kern="1200">
          <a:solidFill>
            <a:schemeClr val="tx1"/>
          </a:solidFill>
          <a:latin typeface="+mn-lt"/>
          <a:ea typeface="+mn-ea"/>
          <a:cs typeface="+mn-cs"/>
        </a:defRPr>
      </a:lvl1pPr>
      <a:lvl2pPr marL="457143" algn="l" defTabSz="457143" rtl="0" eaLnBrk="1" latinLnBrk="0" hangingPunct="1">
        <a:defRPr sz="1800" kern="1200">
          <a:solidFill>
            <a:schemeClr val="tx1"/>
          </a:solidFill>
          <a:latin typeface="+mn-lt"/>
          <a:ea typeface="+mn-ea"/>
          <a:cs typeface="+mn-cs"/>
        </a:defRPr>
      </a:lvl2pPr>
      <a:lvl3pPr marL="914286" algn="l" defTabSz="457143" rtl="0" eaLnBrk="1" latinLnBrk="0" hangingPunct="1">
        <a:defRPr sz="1800" kern="1200">
          <a:solidFill>
            <a:schemeClr val="tx1"/>
          </a:solidFill>
          <a:latin typeface="+mn-lt"/>
          <a:ea typeface="+mn-ea"/>
          <a:cs typeface="+mn-cs"/>
        </a:defRPr>
      </a:lvl3pPr>
      <a:lvl4pPr marL="1371431" algn="l" defTabSz="457143" rtl="0" eaLnBrk="1" latinLnBrk="0" hangingPunct="1">
        <a:defRPr sz="1800" kern="1200">
          <a:solidFill>
            <a:schemeClr val="tx1"/>
          </a:solidFill>
          <a:latin typeface="+mn-lt"/>
          <a:ea typeface="+mn-ea"/>
          <a:cs typeface="+mn-cs"/>
        </a:defRPr>
      </a:lvl4pPr>
      <a:lvl5pPr marL="1828574" algn="l" defTabSz="457143" rtl="0" eaLnBrk="1" latinLnBrk="0" hangingPunct="1">
        <a:defRPr sz="1800" kern="1200">
          <a:solidFill>
            <a:schemeClr val="tx1"/>
          </a:solidFill>
          <a:latin typeface="+mn-lt"/>
          <a:ea typeface="+mn-ea"/>
          <a:cs typeface="+mn-cs"/>
        </a:defRPr>
      </a:lvl5pPr>
      <a:lvl6pPr marL="2285717" algn="l" defTabSz="457143" rtl="0" eaLnBrk="1" latinLnBrk="0" hangingPunct="1">
        <a:defRPr sz="1800" kern="1200">
          <a:solidFill>
            <a:schemeClr val="tx1"/>
          </a:solidFill>
          <a:latin typeface="+mn-lt"/>
          <a:ea typeface="+mn-ea"/>
          <a:cs typeface="+mn-cs"/>
        </a:defRPr>
      </a:lvl6pPr>
      <a:lvl7pPr marL="2742860" algn="l" defTabSz="457143" rtl="0" eaLnBrk="1" latinLnBrk="0" hangingPunct="1">
        <a:defRPr sz="1800" kern="1200">
          <a:solidFill>
            <a:schemeClr val="tx1"/>
          </a:solidFill>
          <a:latin typeface="+mn-lt"/>
          <a:ea typeface="+mn-ea"/>
          <a:cs typeface="+mn-cs"/>
        </a:defRPr>
      </a:lvl7pPr>
      <a:lvl8pPr marL="3200005" algn="l" defTabSz="457143" rtl="0" eaLnBrk="1" latinLnBrk="0" hangingPunct="1">
        <a:defRPr sz="1800" kern="1200">
          <a:solidFill>
            <a:schemeClr val="tx1"/>
          </a:solidFill>
          <a:latin typeface="+mn-lt"/>
          <a:ea typeface="+mn-ea"/>
          <a:cs typeface="+mn-cs"/>
        </a:defRPr>
      </a:lvl8pPr>
      <a:lvl9pPr marL="3657148" algn="l" defTabSz="4571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34432" y="302865"/>
            <a:ext cx="9619774" cy="1260475"/>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534432" y="1764666"/>
            <a:ext cx="9619774" cy="4991131"/>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534432" y="7009642"/>
            <a:ext cx="2494016" cy="402652"/>
          </a:xfrm>
          <a:prstGeom prst="rect">
            <a:avLst/>
          </a:prstGeom>
        </p:spPr>
        <p:txBody>
          <a:bodyPr vert="horz" lIns="91440" tIns="45720" rIns="91440" bIns="45720" rtlCol="0" anchor="ctr"/>
          <a:lstStyle>
            <a:lvl1pPr algn="l">
              <a:defRPr sz="1323">
                <a:solidFill>
                  <a:schemeClr val="tx1">
                    <a:tint val="75000"/>
                  </a:schemeClr>
                </a:solidFill>
              </a:defRPr>
            </a:lvl1pPr>
          </a:lstStyle>
          <a:p>
            <a:pPr defTabSz="504200" fontAlgn="auto">
              <a:spcBef>
                <a:spcPts val="0"/>
              </a:spcBef>
              <a:spcAft>
                <a:spcPts val="0"/>
              </a:spcAft>
            </a:pPr>
            <a:fld id="{35F31636-6ADC-9440-B5BE-356DBD47F66F}" type="datetimeFigureOut">
              <a:rPr lang="it-IT" b="0" smtClean="0">
                <a:solidFill>
                  <a:prstClr val="black">
                    <a:tint val="75000"/>
                  </a:prstClr>
                </a:solidFill>
                <a:latin typeface="Calibri"/>
                <a:ea typeface="+mn-ea"/>
                <a:cs typeface="+mn-cs"/>
              </a:rPr>
              <a:pPr defTabSz="504200" fontAlgn="auto">
                <a:spcBef>
                  <a:spcPts val="0"/>
                </a:spcBef>
                <a:spcAft>
                  <a:spcPts val="0"/>
                </a:spcAft>
              </a:pPr>
              <a:t>30/03/2019</a:t>
            </a:fld>
            <a:endParaRPr lang="it-IT" b="0">
              <a:solidFill>
                <a:prstClr val="black">
                  <a:tint val="75000"/>
                </a:prstClr>
              </a:solidFill>
              <a:latin typeface="Calibri"/>
              <a:ea typeface="+mn-ea"/>
              <a:cs typeface="+mn-cs"/>
            </a:endParaRPr>
          </a:p>
        </p:txBody>
      </p:sp>
      <p:sp>
        <p:nvSpPr>
          <p:cNvPr id="5" name="Segnaposto piè di pagina 4"/>
          <p:cNvSpPr>
            <a:spLocks noGrp="1"/>
          </p:cNvSpPr>
          <p:nvPr>
            <p:ph type="ftr" sz="quarter" idx="3"/>
          </p:nvPr>
        </p:nvSpPr>
        <p:spPr>
          <a:xfrm>
            <a:off x="3651952" y="7009642"/>
            <a:ext cx="3384735"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pPr defTabSz="504200" fontAlgn="auto">
              <a:spcBef>
                <a:spcPts val="0"/>
              </a:spcBef>
              <a:spcAft>
                <a:spcPts val="0"/>
              </a:spcAft>
            </a:pPr>
            <a:endParaRPr lang="it-IT" b="0">
              <a:solidFill>
                <a:prstClr val="black">
                  <a:tint val="75000"/>
                </a:prstClr>
              </a:solidFill>
              <a:latin typeface="Calibri"/>
              <a:ea typeface="+mn-ea"/>
              <a:cs typeface="+mn-cs"/>
            </a:endParaRPr>
          </a:p>
        </p:txBody>
      </p:sp>
      <p:sp>
        <p:nvSpPr>
          <p:cNvPr id="6" name="Segnaposto numero diapositiva 5"/>
          <p:cNvSpPr>
            <a:spLocks noGrp="1"/>
          </p:cNvSpPr>
          <p:nvPr>
            <p:ph type="sldNum" sz="quarter" idx="4"/>
          </p:nvPr>
        </p:nvSpPr>
        <p:spPr>
          <a:xfrm>
            <a:off x="7660190" y="7009642"/>
            <a:ext cx="2494016" cy="402652"/>
          </a:xfrm>
          <a:prstGeom prst="rect">
            <a:avLst/>
          </a:prstGeom>
        </p:spPr>
        <p:txBody>
          <a:bodyPr vert="horz" lIns="91440" tIns="45720" rIns="91440" bIns="45720" rtlCol="0" anchor="ctr"/>
          <a:lstStyle>
            <a:lvl1pPr algn="r">
              <a:defRPr sz="1323">
                <a:solidFill>
                  <a:schemeClr val="tx1">
                    <a:tint val="75000"/>
                  </a:schemeClr>
                </a:solidFill>
              </a:defRPr>
            </a:lvl1pPr>
          </a:lstStyle>
          <a:p>
            <a:pPr defTabSz="504200" fontAlgn="auto">
              <a:spcBef>
                <a:spcPts val="0"/>
              </a:spcBef>
              <a:spcAft>
                <a:spcPts val="0"/>
              </a:spcAft>
            </a:pPr>
            <a:fld id="{DADA3A51-171D-444F-9B62-E5129CBCEFA3}" type="slidenum">
              <a:rPr lang="it-IT" b="0" smtClean="0">
                <a:solidFill>
                  <a:prstClr val="black">
                    <a:tint val="75000"/>
                  </a:prstClr>
                </a:solidFill>
                <a:latin typeface="Calibri"/>
                <a:ea typeface="+mn-ea"/>
                <a:cs typeface="+mn-cs"/>
              </a:rPr>
              <a:pPr defTabSz="504200" fontAlgn="auto">
                <a:spcBef>
                  <a:spcPts val="0"/>
                </a:spcBef>
                <a:spcAft>
                  <a:spcPts val="0"/>
                </a:spcAft>
              </a:pPr>
              <a:t>‹N›</a:t>
            </a:fld>
            <a:endParaRPr lang="it-IT"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7156380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504200" rtl="0" eaLnBrk="1" latinLnBrk="0" hangingPunct="1">
        <a:spcBef>
          <a:spcPct val="0"/>
        </a:spcBef>
        <a:buNone/>
        <a:defRPr sz="4852" kern="1200">
          <a:solidFill>
            <a:schemeClr val="tx1"/>
          </a:solidFill>
          <a:latin typeface="+mj-lt"/>
          <a:ea typeface="+mj-ea"/>
          <a:cs typeface="+mj-cs"/>
        </a:defRPr>
      </a:lvl1pPr>
    </p:titleStyle>
    <p:bodyStyle>
      <a:lvl1pPr marL="378150" indent="-378150" algn="l" defTabSz="504200" rtl="0" eaLnBrk="1" latinLnBrk="0" hangingPunct="1">
        <a:spcBef>
          <a:spcPct val="20000"/>
        </a:spcBef>
        <a:buFont typeface="Arial"/>
        <a:buChar char="•"/>
        <a:defRPr sz="3529" kern="1200">
          <a:solidFill>
            <a:schemeClr val="tx1"/>
          </a:solidFill>
          <a:latin typeface="+mn-lt"/>
          <a:ea typeface="+mn-ea"/>
          <a:cs typeface="+mn-cs"/>
        </a:defRPr>
      </a:lvl1pPr>
      <a:lvl2pPr marL="819325" indent="-315125" algn="l" defTabSz="504200" rtl="0" eaLnBrk="1" latinLnBrk="0" hangingPunct="1">
        <a:spcBef>
          <a:spcPct val="20000"/>
        </a:spcBef>
        <a:buFont typeface="Arial"/>
        <a:buChar char="–"/>
        <a:defRPr sz="3088" kern="1200">
          <a:solidFill>
            <a:schemeClr val="tx1"/>
          </a:solidFill>
          <a:latin typeface="+mn-lt"/>
          <a:ea typeface="+mn-ea"/>
          <a:cs typeface="+mn-cs"/>
        </a:defRPr>
      </a:lvl2pPr>
      <a:lvl3pPr marL="1260500" indent="-252100" algn="l" defTabSz="504200" rtl="0" eaLnBrk="1" latinLnBrk="0" hangingPunct="1">
        <a:spcBef>
          <a:spcPct val="20000"/>
        </a:spcBef>
        <a:buFont typeface="Arial"/>
        <a:buChar char="•"/>
        <a:defRPr sz="2647" kern="1200">
          <a:solidFill>
            <a:schemeClr val="tx1"/>
          </a:solidFill>
          <a:latin typeface="+mn-lt"/>
          <a:ea typeface="+mn-ea"/>
          <a:cs typeface="+mn-cs"/>
        </a:defRPr>
      </a:lvl3pPr>
      <a:lvl4pPr marL="1764701" indent="-252100" algn="l" defTabSz="504200" rtl="0" eaLnBrk="1" latinLnBrk="0" hangingPunct="1">
        <a:spcBef>
          <a:spcPct val="20000"/>
        </a:spcBef>
        <a:buFont typeface="Arial"/>
        <a:buChar char="–"/>
        <a:defRPr sz="2206" kern="1200">
          <a:solidFill>
            <a:schemeClr val="tx1"/>
          </a:solidFill>
          <a:latin typeface="+mn-lt"/>
          <a:ea typeface="+mn-ea"/>
          <a:cs typeface="+mn-cs"/>
        </a:defRPr>
      </a:lvl4pPr>
      <a:lvl5pPr marL="2268901" indent="-252100" algn="l" defTabSz="504200" rtl="0" eaLnBrk="1" latinLnBrk="0" hangingPunct="1">
        <a:spcBef>
          <a:spcPct val="20000"/>
        </a:spcBef>
        <a:buFont typeface="Arial"/>
        <a:buChar char="»"/>
        <a:defRPr sz="2206" kern="1200">
          <a:solidFill>
            <a:schemeClr val="tx1"/>
          </a:solidFill>
          <a:latin typeface="+mn-lt"/>
          <a:ea typeface="+mn-ea"/>
          <a:cs typeface="+mn-cs"/>
        </a:defRPr>
      </a:lvl5pPr>
      <a:lvl6pPr marL="2773101" indent="-252100" algn="l" defTabSz="504200" rtl="0" eaLnBrk="1" latinLnBrk="0" hangingPunct="1">
        <a:spcBef>
          <a:spcPct val="20000"/>
        </a:spcBef>
        <a:buFont typeface="Arial"/>
        <a:buChar char="•"/>
        <a:defRPr sz="2206" kern="1200">
          <a:solidFill>
            <a:schemeClr val="tx1"/>
          </a:solidFill>
          <a:latin typeface="+mn-lt"/>
          <a:ea typeface="+mn-ea"/>
          <a:cs typeface="+mn-cs"/>
        </a:defRPr>
      </a:lvl6pPr>
      <a:lvl7pPr marL="3277301" indent="-252100" algn="l" defTabSz="504200" rtl="0" eaLnBrk="1" latinLnBrk="0" hangingPunct="1">
        <a:spcBef>
          <a:spcPct val="20000"/>
        </a:spcBef>
        <a:buFont typeface="Arial"/>
        <a:buChar char="•"/>
        <a:defRPr sz="2206" kern="1200">
          <a:solidFill>
            <a:schemeClr val="tx1"/>
          </a:solidFill>
          <a:latin typeface="+mn-lt"/>
          <a:ea typeface="+mn-ea"/>
          <a:cs typeface="+mn-cs"/>
        </a:defRPr>
      </a:lvl7pPr>
      <a:lvl8pPr marL="3781501" indent="-252100" algn="l" defTabSz="504200" rtl="0" eaLnBrk="1" latinLnBrk="0" hangingPunct="1">
        <a:spcBef>
          <a:spcPct val="20000"/>
        </a:spcBef>
        <a:buFont typeface="Arial"/>
        <a:buChar char="•"/>
        <a:defRPr sz="2206" kern="1200">
          <a:solidFill>
            <a:schemeClr val="tx1"/>
          </a:solidFill>
          <a:latin typeface="+mn-lt"/>
          <a:ea typeface="+mn-ea"/>
          <a:cs typeface="+mn-cs"/>
        </a:defRPr>
      </a:lvl8pPr>
      <a:lvl9pPr marL="4285701" indent="-252100" algn="l" defTabSz="504200" rtl="0" eaLnBrk="1" latinLnBrk="0" hangingPunct="1">
        <a:spcBef>
          <a:spcPct val="20000"/>
        </a:spcBef>
        <a:buFont typeface="Arial"/>
        <a:buChar char="•"/>
        <a:defRPr sz="2206" kern="1200">
          <a:solidFill>
            <a:schemeClr val="tx1"/>
          </a:solidFill>
          <a:latin typeface="+mn-lt"/>
          <a:ea typeface="+mn-ea"/>
          <a:cs typeface="+mn-cs"/>
        </a:defRPr>
      </a:lvl9pPr>
    </p:bodyStyle>
    <p:otherStyle>
      <a:defPPr>
        <a:defRPr lang="it-IT"/>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34432" y="302865"/>
            <a:ext cx="9619774" cy="1260475"/>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534432" y="1764666"/>
            <a:ext cx="9619774" cy="4991131"/>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534432" y="7009642"/>
            <a:ext cx="2494016" cy="402652"/>
          </a:xfrm>
          <a:prstGeom prst="rect">
            <a:avLst/>
          </a:prstGeom>
        </p:spPr>
        <p:txBody>
          <a:bodyPr vert="horz" lIns="91440" tIns="45720" rIns="91440" bIns="45720" rtlCol="0" anchor="ctr"/>
          <a:lstStyle>
            <a:lvl1pPr algn="l">
              <a:defRPr sz="1323">
                <a:solidFill>
                  <a:schemeClr val="tx1">
                    <a:tint val="75000"/>
                  </a:schemeClr>
                </a:solidFill>
              </a:defRPr>
            </a:lvl1pPr>
          </a:lstStyle>
          <a:p>
            <a:pPr defTabSz="504200" fontAlgn="auto">
              <a:spcBef>
                <a:spcPts val="0"/>
              </a:spcBef>
              <a:spcAft>
                <a:spcPts val="0"/>
              </a:spcAft>
            </a:pPr>
            <a:fld id="{35F31636-6ADC-9440-B5BE-356DBD47F66F}" type="datetimeFigureOut">
              <a:rPr lang="it-IT" b="0" smtClean="0">
                <a:solidFill>
                  <a:prstClr val="black">
                    <a:tint val="75000"/>
                  </a:prstClr>
                </a:solidFill>
                <a:latin typeface="Calibri"/>
                <a:ea typeface="+mn-ea"/>
                <a:cs typeface="+mn-cs"/>
              </a:rPr>
              <a:pPr defTabSz="504200" fontAlgn="auto">
                <a:spcBef>
                  <a:spcPts val="0"/>
                </a:spcBef>
                <a:spcAft>
                  <a:spcPts val="0"/>
                </a:spcAft>
              </a:pPr>
              <a:t>30/03/2019</a:t>
            </a:fld>
            <a:endParaRPr lang="it-IT" b="0">
              <a:solidFill>
                <a:prstClr val="black">
                  <a:tint val="75000"/>
                </a:prstClr>
              </a:solidFill>
              <a:latin typeface="Calibri"/>
              <a:ea typeface="+mn-ea"/>
              <a:cs typeface="+mn-cs"/>
            </a:endParaRPr>
          </a:p>
        </p:txBody>
      </p:sp>
      <p:sp>
        <p:nvSpPr>
          <p:cNvPr id="5" name="Segnaposto piè di pagina 4"/>
          <p:cNvSpPr>
            <a:spLocks noGrp="1"/>
          </p:cNvSpPr>
          <p:nvPr>
            <p:ph type="ftr" sz="quarter" idx="3"/>
          </p:nvPr>
        </p:nvSpPr>
        <p:spPr>
          <a:xfrm>
            <a:off x="3651952" y="7009642"/>
            <a:ext cx="3384735"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pPr defTabSz="504200" fontAlgn="auto">
              <a:spcBef>
                <a:spcPts val="0"/>
              </a:spcBef>
              <a:spcAft>
                <a:spcPts val="0"/>
              </a:spcAft>
            </a:pPr>
            <a:endParaRPr lang="it-IT" b="0">
              <a:solidFill>
                <a:prstClr val="black">
                  <a:tint val="75000"/>
                </a:prstClr>
              </a:solidFill>
              <a:latin typeface="Calibri"/>
              <a:ea typeface="+mn-ea"/>
              <a:cs typeface="+mn-cs"/>
            </a:endParaRPr>
          </a:p>
        </p:txBody>
      </p:sp>
      <p:sp>
        <p:nvSpPr>
          <p:cNvPr id="6" name="Segnaposto numero diapositiva 5"/>
          <p:cNvSpPr>
            <a:spLocks noGrp="1"/>
          </p:cNvSpPr>
          <p:nvPr>
            <p:ph type="sldNum" sz="quarter" idx="4"/>
          </p:nvPr>
        </p:nvSpPr>
        <p:spPr>
          <a:xfrm>
            <a:off x="7660190" y="7009642"/>
            <a:ext cx="2494016" cy="402652"/>
          </a:xfrm>
          <a:prstGeom prst="rect">
            <a:avLst/>
          </a:prstGeom>
        </p:spPr>
        <p:txBody>
          <a:bodyPr vert="horz" lIns="91440" tIns="45720" rIns="91440" bIns="45720" rtlCol="0" anchor="ctr"/>
          <a:lstStyle>
            <a:lvl1pPr algn="r">
              <a:defRPr sz="1323">
                <a:solidFill>
                  <a:schemeClr val="tx1">
                    <a:tint val="75000"/>
                  </a:schemeClr>
                </a:solidFill>
              </a:defRPr>
            </a:lvl1pPr>
          </a:lstStyle>
          <a:p>
            <a:pPr defTabSz="504200" fontAlgn="auto">
              <a:spcBef>
                <a:spcPts val="0"/>
              </a:spcBef>
              <a:spcAft>
                <a:spcPts val="0"/>
              </a:spcAft>
            </a:pPr>
            <a:fld id="{DADA3A51-171D-444F-9B62-E5129CBCEFA3}" type="slidenum">
              <a:rPr lang="it-IT" b="0" smtClean="0">
                <a:solidFill>
                  <a:prstClr val="black">
                    <a:tint val="75000"/>
                  </a:prstClr>
                </a:solidFill>
                <a:latin typeface="Calibri"/>
                <a:ea typeface="+mn-ea"/>
                <a:cs typeface="+mn-cs"/>
              </a:rPr>
              <a:pPr defTabSz="504200" fontAlgn="auto">
                <a:spcBef>
                  <a:spcPts val="0"/>
                </a:spcBef>
                <a:spcAft>
                  <a:spcPts val="0"/>
                </a:spcAft>
              </a:pPr>
              <a:t>‹N›</a:t>
            </a:fld>
            <a:endParaRPr lang="it-IT"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7218646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504200" rtl="0" eaLnBrk="1" latinLnBrk="0" hangingPunct="1">
        <a:spcBef>
          <a:spcPct val="0"/>
        </a:spcBef>
        <a:buNone/>
        <a:defRPr sz="4852" kern="1200">
          <a:solidFill>
            <a:schemeClr val="tx1"/>
          </a:solidFill>
          <a:latin typeface="+mj-lt"/>
          <a:ea typeface="+mj-ea"/>
          <a:cs typeface="+mj-cs"/>
        </a:defRPr>
      </a:lvl1pPr>
    </p:titleStyle>
    <p:bodyStyle>
      <a:lvl1pPr marL="378150" indent="-378150" algn="l" defTabSz="504200" rtl="0" eaLnBrk="1" latinLnBrk="0" hangingPunct="1">
        <a:spcBef>
          <a:spcPct val="20000"/>
        </a:spcBef>
        <a:buFont typeface="Arial"/>
        <a:buChar char="•"/>
        <a:defRPr sz="3529" kern="1200">
          <a:solidFill>
            <a:schemeClr val="tx1"/>
          </a:solidFill>
          <a:latin typeface="+mn-lt"/>
          <a:ea typeface="+mn-ea"/>
          <a:cs typeface="+mn-cs"/>
        </a:defRPr>
      </a:lvl1pPr>
      <a:lvl2pPr marL="819325" indent="-315125" algn="l" defTabSz="504200" rtl="0" eaLnBrk="1" latinLnBrk="0" hangingPunct="1">
        <a:spcBef>
          <a:spcPct val="20000"/>
        </a:spcBef>
        <a:buFont typeface="Arial"/>
        <a:buChar char="–"/>
        <a:defRPr sz="3088" kern="1200">
          <a:solidFill>
            <a:schemeClr val="tx1"/>
          </a:solidFill>
          <a:latin typeface="+mn-lt"/>
          <a:ea typeface="+mn-ea"/>
          <a:cs typeface="+mn-cs"/>
        </a:defRPr>
      </a:lvl2pPr>
      <a:lvl3pPr marL="1260500" indent="-252100" algn="l" defTabSz="504200" rtl="0" eaLnBrk="1" latinLnBrk="0" hangingPunct="1">
        <a:spcBef>
          <a:spcPct val="20000"/>
        </a:spcBef>
        <a:buFont typeface="Arial"/>
        <a:buChar char="•"/>
        <a:defRPr sz="2647" kern="1200">
          <a:solidFill>
            <a:schemeClr val="tx1"/>
          </a:solidFill>
          <a:latin typeface="+mn-lt"/>
          <a:ea typeface="+mn-ea"/>
          <a:cs typeface="+mn-cs"/>
        </a:defRPr>
      </a:lvl3pPr>
      <a:lvl4pPr marL="1764701" indent="-252100" algn="l" defTabSz="504200" rtl="0" eaLnBrk="1" latinLnBrk="0" hangingPunct="1">
        <a:spcBef>
          <a:spcPct val="20000"/>
        </a:spcBef>
        <a:buFont typeface="Arial"/>
        <a:buChar char="–"/>
        <a:defRPr sz="2206" kern="1200">
          <a:solidFill>
            <a:schemeClr val="tx1"/>
          </a:solidFill>
          <a:latin typeface="+mn-lt"/>
          <a:ea typeface="+mn-ea"/>
          <a:cs typeface="+mn-cs"/>
        </a:defRPr>
      </a:lvl4pPr>
      <a:lvl5pPr marL="2268901" indent="-252100" algn="l" defTabSz="504200" rtl="0" eaLnBrk="1" latinLnBrk="0" hangingPunct="1">
        <a:spcBef>
          <a:spcPct val="20000"/>
        </a:spcBef>
        <a:buFont typeface="Arial"/>
        <a:buChar char="»"/>
        <a:defRPr sz="2206" kern="1200">
          <a:solidFill>
            <a:schemeClr val="tx1"/>
          </a:solidFill>
          <a:latin typeface="+mn-lt"/>
          <a:ea typeface="+mn-ea"/>
          <a:cs typeface="+mn-cs"/>
        </a:defRPr>
      </a:lvl5pPr>
      <a:lvl6pPr marL="2773101" indent="-252100" algn="l" defTabSz="504200" rtl="0" eaLnBrk="1" latinLnBrk="0" hangingPunct="1">
        <a:spcBef>
          <a:spcPct val="20000"/>
        </a:spcBef>
        <a:buFont typeface="Arial"/>
        <a:buChar char="•"/>
        <a:defRPr sz="2206" kern="1200">
          <a:solidFill>
            <a:schemeClr val="tx1"/>
          </a:solidFill>
          <a:latin typeface="+mn-lt"/>
          <a:ea typeface="+mn-ea"/>
          <a:cs typeface="+mn-cs"/>
        </a:defRPr>
      </a:lvl6pPr>
      <a:lvl7pPr marL="3277301" indent="-252100" algn="l" defTabSz="504200" rtl="0" eaLnBrk="1" latinLnBrk="0" hangingPunct="1">
        <a:spcBef>
          <a:spcPct val="20000"/>
        </a:spcBef>
        <a:buFont typeface="Arial"/>
        <a:buChar char="•"/>
        <a:defRPr sz="2206" kern="1200">
          <a:solidFill>
            <a:schemeClr val="tx1"/>
          </a:solidFill>
          <a:latin typeface="+mn-lt"/>
          <a:ea typeface="+mn-ea"/>
          <a:cs typeface="+mn-cs"/>
        </a:defRPr>
      </a:lvl7pPr>
      <a:lvl8pPr marL="3781501" indent="-252100" algn="l" defTabSz="504200" rtl="0" eaLnBrk="1" latinLnBrk="0" hangingPunct="1">
        <a:spcBef>
          <a:spcPct val="20000"/>
        </a:spcBef>
        <a:buFont typeface="Arial"/>
        <a:buChar char="•"/>
        <a:defRPr sz="2206" kern="1200">
          <a:solidFill>
            <a:schemeClr val="tx1"/>
          </a:solidFill>
          <a:latin typeface="+mn-lt"/>
          <a:ea typeface="+mn-ea"/>
          <a:cs typeface="+mn-cs"/>
        </a:defRPr>
      </a:lvl8pPr>
      <a:lvl9pPr marL="4285701" indent="-252100" algn="l" defTabSz="504200" rtl="0" eaLnBrk="1" latinLnBrk="0" hangingPunct="1">
        <a:spcBef>
          <a:spcPct val="20000"/>
        </a:spcBef>
        <a:buFont typeface="Arial"/>
        <a:buChar char="•"/>
        <a:defRPr sz="2206" kern="1200">
          <a:solidFill>
            <a:schemeClr val="tx1"/>
          </a:solidFill>
          <a:latin typeface="+mn-lt"/>
          <a:ea typeface="+mn-ea"/>
          <a:cs typeface="+mn-cs"/>
        </a:defRPr>
      </a:lvl9pPr>
    </p:bodyStyle>
    <p:otherStyle>
      <a:defPPr>
        <a:defRPr lang="it-IT"/>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534432" y="302865"/>
            <a:ext cx="9619774"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27" name="Segnaposto testo 2"/>
          <p:cNvSpPr>
            <a:spLocks noGrp="1"/>
          </p:cNvSpPr>
          <p:nvPr>
            <p:ph type="body" idx="1"/>
          </p:nvPr>
        </p:nvSpPr>
        <p:spPr bwMode="auto">
          <a:xfrm>
            <a:off x="534432" y="1764666"/>
            <a:ext cx="9619774" cy="499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534432" y="7009642"/>
            <a:ext cx="2494016" cy="402652"/>
          </a:xfrm>
          <a:prstGeom prst="rect">
            <a:avLst/>
          </a:prstGeom>
        </p:spPr>
        <p:txBody>
          <a:bodyPr vert="horz" wrap="square" lIns="91440" tIns="45720" rIns="91440" bIns="45720" numCol="1" anchor="ctr" anchorCtr="0" compatLnSpc="1">
            <a:prstTxWarp prst="textNoShape">
              <a:avLst/>
            </a:prstTxWarp>
          </a:bodyPr>
          <a:lstStyle>
            <a:lvl1pPr eaLnBrk="1" hangingPunct="1">
              <a:defRPr sz="1323">
                <a:solidFill>
                  <a:srgbClr val="898989"/>
                </a:solidFill>
                <a:latin typeface="Calibri" panose="020F0502020204030204" pitchFamily="34" charset="0"/>
              </a:defRPr>
            </a:lvl1pPr>
          </a:lstStyle>
          <a:p>
            <a:pPr defTabSz="504200">
              <a:defRPr/>
            </a:pPr>
            <a:fld id="{458FFD9E-32C1-4292-8FEF-005EA264A525}" type="datetime1">
              <a:rPr lang="it-IT" altLang="it-IT" b="0" smtClean="0">
                <a:ea typeface="+mn-ea"/>
                <a:cs typeface="Arial" panose="020B0604020202020204" pitchFamily="34" charset="0"/>
              </a:rPr>
              <a:pPr defTabSz="504200">
                <a:defRPr/>
              </a:pPr>
              <a:t>30/03/2019</a:t>
            </a:fld>
            <a:endParaRPr lang="it-IT" altLang="it-IT" b="0">
              <a:ea typeface="+mn-ea"/>
              <a:cs typeface="Arial" panose="020B0604020202020204" pitchFamily="34" charset="0"/>
            </a:endParaRPr>
          </a:p>
        </p:txBody>
      </p:sp>
      <p:sp>
        <p:nvSpPr>
          <p:cNvPr id="5" name="Segnaposto piè di pagina 4"/>
          <p:cNvSpPr>
            <a:spLocks noGrp="1"/>
          </p:cNvSpPr>
          <p:nvPr>
            <p:ph type="ftr" sz="quarter" idx="3"/>
          </p:nvPr>
        </p:nvSpPr>
        <p:spPr>
          <a:xfrm>
            <a:off x="3651952" y="7009642"/>
            <a:ext cx="3384735" cy="402652"/>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323">
                <a:solidFill>
                  <a:srgbClr val="898989"/>
                </a:solidFill>
                <a:latin typeface="Calibri" panose="020F0502020204030204" pitchFamily="34" charset="0"/>
              </a:defRPr>
            </a:lvl1pPr>
          </a:lstStyle>
          <a:p>
            <a:pPr defTabSz="504200">
              <a:defRPr/>
            </a:pPr>
            <a:endParaRPr lang="it-IT" altLang="it-IT" b="0">
              <a:ea typeface="+mn-ea"/>
              <a:cs typeface="Arial" panose="020B0604020202020204" pitchFamily="34" charset="0"/>
            </a:endParaRPr>
          </a:p>
        </p:txBody>
      </p:sp>
      <p:sp>
        <p:nvSpPr>
          <p:cNvPr id="6" name="Segnaposto numero diapositiva 5"/>
          <p:cNvSpPr>
            <a:spLocks noGrp="1"/>
          </p:cNvSpPr>
          <p:nvPr>
            <p:ph type="sldNum" sz="quarter" idx="4"/>
          </p:nvPr>
        </p:nvSpPr>
        <p:spPr>
          <a:xfrm>
            <a:off x="7660190" y="7009642"/>
            <a:ext cx="2494016" cy="40265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23">
                <a:solidFill>
                  <a:srgbClr val="898989"/>
                </a:solidFill>
                <a:latin typeface="Calibri" panose="020F0502020204030204" pitchFamily="34" charset="0"/>
              </a:defRPr>
            </a:lvl1pPr>
          </a:lstStyle>
          <a:p>
            <a:pPr defTabSz="504200">
              <a:defRPr/>
            </a:pPr>
            <a:fld id="{0FF3A255-8E5B-4790-9384-F9B6C2785BD8}" type="slidenum">
              <a:rPr lang="it-IT" altLang="it-IT" b="0" smtClean="0">
                <a:ea typeface="+mn-ea"/>
                <a:cs typeface="Arial" panose="020B0604020202020204" pitchFamily="34" charset="0"/>
              </a:rPr>
              <a:pPr defTabSz="504200">
                <a:defRPr/>
              </a:pPr>
              <a:t>‹N›</a:t>
            </a:fld>
            <a:endParaRPr lang="it-IT" altLang="it-IT" b="0">
              <a:ea typeface="+mn-ea"/>
              <a:cs typeface="Arial" panose="020B0604020202020204" pitchFamily="34" charset="0"/>
            </a:endParaRPr>
          </a:p>
        </p:txBody>
      </p:sp>
    </p:spTree>
    <p:extLst>
      <p:ext uri="{BB962C8B-B14F-4D97-AF65-F5344CB8AC3E}">
        <p14:creationId xmlns:p14="http://schemas.microsoft.com/office/powerpoint/2010/main" val="218151633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504200" rtl="0" eaLnBrk="0" fontAlgn="base" hangingPunct="0">
        <a:spcBef>
          <a:spcPct val="0"/>
        </a:spcBef>
        <a:spcAft>
          <a:spcPct val="0"/>
        </a:spcAft>
        <a:defRPr sz="4852" kern="1200">
          <a:solidFill>
            <a:schemeClr val="tx1"/>
          </a:solidFill>
          <a:latin typeface="+mj-lt"/>
          <a:ea typeface="ＭＳ Ｐゴシック" panose="020B0600070205080204" pitchFamily="34" charset="-128"/>
          <a:cs typeface="ＭＳ Ｐゴシック" charset="-128"/>
        </a:defRPr>
      </a:lvl1pPr>
      <a:lvl2pPr algn="ctr" defTabSz="504200" rtl="0" eaLnBrk="0" fontAlgn="base" hangingPunct="0">
        <a:spcBef>
          <a:spcPct val="0"/>
        </a:spcBef>
        <a:spcAft>
          <a:spcPct val="0"/>
        </a:spcAft>
        <a:defRPr sz="4852">
          <a:solidFill>
            <a:schemeClr val="tx1"/>
          </a:solidFill>
          <a:latin typeface="Calibri" panose="020F0502020204030204" pitchFamily="34" charset="0"/>
          <a:ea typeface="ＭＳ Ｐゴシック" panose="020B0600070205080204" pitchFamily="34" charset="-128"/>
          <a:cs typeface="ＭＳ Ｐゴシック" charset="-128"/>
        </a:defRPr>
      </a:lvl2pPr>
      <a:lvl3pPr algn="ctr" defTabSz="504200" rtl="0" eaLnBrk="0" fontAlgn="base" hangingPunct="0">
        <a:spcBef>
          <a:spcPct val="0"/>
        </a:spcBef>
        <a:spcAft>
          <a:spcPct val="0"/>
        </a:spcAft>
        <a:defRPr sz="4852">
          <a:solidFill>
            <a:schemeClr val="tx1"/>
          </a:solidFill>
          <a:latin typeface="Calibri" panose="020F0502020204030204" pitchFamily="34" charset="0"/>
          <a:ea typeface="ＭＳ Ｐゴシック" panose="020B0600070205080204" pitchFamily="34" charset="-128"/>
          <a:cs typeface="ＭＳ Ｐゴシック" charset="-128"/>
        </a:defRPr>
      </a:lvl3pPr>
      <a:lvl4pPr algn="ctr" defTabSz="504200" rtl="0" eaLnBrk="0" fontAlgn="base" hangingPunct="0">
        <a:spcBef>
          <a:spcPct val="0"/>
        </a:spcBef>
        <a:spcAft>
          <a:spcPct val="0"/>
        </a:spcAft>
        <a:defRPr sz="4852">
          <a:solidFill>
            <a:schemeClr val="tx1"/>
          </a:solidFill>
          <a:latin typeface="Calibri" panose="020F0502020204030204" pitchFamily="34" charset="0"/>
          <a:ea typeface="ＭＳ Ｐゴシック" panose="020B0600070205080204" pitchFamily="34" charset="-128"/>
          <a:cs typeface="ＭＳ Ｐゴシック" charset="-128"/>
        </a:defRPr>
      </a:lvl4pPr>
      <a:lvl5pPr algn="ctr" defTabSz="504200" rtl="0" eaLnBrk="0" fontAlgn="base" hangingPunct="0">
        <a:spcBef>
          <a:spcPct val="0"/>
        </a:spcBef>
        <a:spcAft>
          <a:spcPct val="0"/>
        </a:spcAft>
        <a:defRPr sz="4852">
          <a:solidFill>
            <a:schemeClr val="tx1"/>
          </a:solidFill>
          <a:latin typeface="Calibri" panose="020F0502020204030204" pitchFamily="34" charset="0"/>
          <a:ea typeface="ＭＳ Ｐゴシック" panose="020B0600070205080204" pitchFamily="34" charset="-128"/>
          <a:cs typeface="ＭＳ Ｐゴシック" charset="-128"/>
        </a:defRPr>
      </a:lvl5pPr>
      <a:lvl6pPr marL="504200" algn="ctr" defTabSz="504200" rtl="0" fontAlgn="base">
        <a:spcBef>
          <a:spcPct val="0"/>
        </a:spcBef>
        <a:spcAft>
          <a:spcPct val="0"/>
        </a:spcAft>
        <a:defRPr sz="4852">
          <a:solidFill>
            <a:schemeClr val="tx1"/>
          </a:solidFill>
          <a:latin typeface="Calibri" panose="020F0502020204030204" pitchFamily="34" charset="0"/>
        </a:defRPr>
      </a:lvl6pPr>
      <a:lvl7pPr marL="1008400" algn="ctr" defTabSz="504200" rtl="0" fontAlgn="base">
        <a:spcBef>
          <a:spcPct val="0"/>
        </a:spcBef>
        <a:spcAft>
          <a:spcPct val="0"/>
        </a:spcAft>
        <a:defRPr sz="4852">
          <a:solidFill>
            <a:schemeClr val="tx1"/>
          </a:solidFill>
          <a:latin typeface="Calibri" panose="020F0502020204030204" pitchFamily="34" charset="0"/>
        </a:defRPr>
      </a:lvl7pPr>
      <a:lvl8pPr marL="1512600" algn="ctr" defTabSz="504200" rtl="0" fontAlgn="base">
        <a:spcBef>
          <a:spcPct val="0"/>
        </a:spcBef>
        <a:spcAft>
          <a:spcPct val="0"/>
        </a:spcAft>
        <a:defRPr sz="4852">
          <a:solidFill>
            <a:schemeClr val="tx1"/>
          </a:solidFill>
          <a:latin typeface="Calibri" panose="020F0502020204030204" pitchFamily="34" charset="0"/>
        </a:defRPr>
      </a:lvl8pPr>
      <a:lvl9pPr marL="2016801" algn="ctr" defTabSz="504200" rtl="0" fontAlgn="base">
        <a:spcBef>
          <a:spcPct val="0"/>
        </a:spcBef>
        <a:spcAft>
          <a:spcPct val="0"/>
        </a:spcAft>
        <a:defRPr sz="4852">
          <a:solidFill>
            <a:schemeClr val="tx1"/>
          </a:solidFill>
          <a:latin typeface="Calibri" panose="020F0502020204030204" pitchFamily="34" charset="0"/>
        </a:defRPr>
      </a:lvl9pPr>
    </p:titleStyle>
    <p:bodyStyle>
      <a:lvl1pPr marL="378150" indent="-378150" algn="l" defTabSz="504200" rtl="0" eaLnBrk="0" fontAlgn="base" hangingPunct="0">
        <a:spcBef>
          <a:spcPct val="20000"/>
        </a:spcBef>
        <a:spcAft>
          <a:spcPct val="0"/>
        </a:spcAft>
        <a:buFont typeface="Arial" panose="020B0604020202020204" pitchFamily="34" charset="0"/>
        <a:buChar char="•"/>
        <a:defRPr sz="3529" kern="1200">
          <a:solidFill>
            <a:schemeClr val="tx1"/>
          </a:solidFill>
          <a:latin typeface="+mn-lt"/>
          <a:ea typeface="ＭＳ Ｐゴシック" panose="020B0600070205080204" pitchFamily="34" charset="-128"/>
          <a:cs typeface="ＭＳ Ｐゴシック" charset="-128"/>
        </a:defRPr>
      </a:lvl1pPr>
      <a:lvl2pPr marL="819325" indent="-315125" algn="l" defTabSz="504200" rtl="0" eaLnBrk="0" fontAlgn="base" hangingPunct="0">
        <a:spcBef>
          <a:spcPct val="20000"/>
        </a:spcBef>
        <a:spcAft>
          <a:spcPct val="0"/>
        </a:spcAft>
        <a:buFont typeface="Arial" panose="020B0604020202020204" pitchFamily="34" charset="0"/>
        <a:buChar char="–"/>
        <a:defRPr sz="3088" kern="1200">
          <a:solidFill>
            <a:schemeClr val="tx1"/>
          </a:solidFill>
          <a:latin typeface="+mn-lt"/>
          <a:ea typeface="ＭＳ Ｐゴシック" charset="-128"/>
          <a:cs typeface="+mn-cs"/>
        </a:defRPr>
      </a:lvl2pPr>
      <a:lvl3pPr marL="1260500" indent="-252100" algn="l" defTabSz="504200" rtl="0" eaLnBrk="0" fontAlgn="base" hangingPunct="0">
        <a:spcBef>
          <a:spcPct val="20000"/>
        </a:spcBef>
        <a:spcAft>
          <a:spcPct val="0"/>
        </a:spcAft>
        <a:buFont typeface="Arial" panose="020B0604020202020204" pitchFamily="34" charset="0"/>
        <a:buChar char="•"/>
        <a:defRPr sz="2647" kern="1200">
          <a:solidFill>
            <a:schemeClr val="tx1"/>
          </a:solidFill>
          <a:latin typeface="+mn-lt"/>
          <a:ea typeface="ＭＳ Ｐゴシック" charset="-128"/>
          <a:cs typeface="+mn-cs"/>
        </a:defRPr>
      </a:lvl3pPr>
      <a:lvl4pPr marL="1764701" indent="-252100" algn="l" defTabSz="504200" rtl="0" eaLnBrk="0" fontAlgn="base" hangingPunct="0">
        <a:spcBef>
          <a:spcPct val="20000"/>
        </a:spcBef>
        <a:spcAft>
          <a:spcPct val="0"/>
        </a:spcAft>
        <a:buFont typeface="Arial" panose="020B0604020202020204" pitchFamily="34" charset="0"/>
        <a:buChar char="–"/>
        <a:defRPr sz="2206" kern="1200">
          <a:solidFill>
            <a:schemeClr val="tx1"/>
          </a:solidFill>
          <a:latin typeface="+mn-lt"/>
          <a:ea typeface="ＭＳ Ｐゴシック" charset="-128"/>
          <a:cs typeface="+mn-cs"/>
        </a:defRPr>
      </a:lvl4pPr>
      <a:lvl5pPr marL="2268901" indent="-252100" algn="l" defTabSz="504200" rtl="0" eaLnBrk="0" fontAlgn="base" hangingPunct="0">
        <a:spcBef>
          <a:spcPct val="20000"/>
        </a:spcBef>
        <a:spcAft>
          <a:spcPct val="0"/>
        </a:spcAft>
        <a:buFont typeface="Arial" panose="020B0604020202020204" pitchFamily="34" charset="0"/>
        <a:buChar char="»"/>
        <a:defRPr sz="2206" kern="1200">
          <a:solidFill>
            <a:schemeClr val="tx1"/>
          </a:solidFill>
          <a:latin typeface="+mn-lt"/>
          <a:ea typeface="ＭＳ Ｐゴシック" charset="-128"/>
          <a:cs typeface="+mn-cs"/>
        </a:defRPr>
      </a:lvl5pPr>
      <a:lvl6pPr marL="2773101" indent="-252100" algn="l" defTabSz="504200" rtl="0" eaLnBrk="1" latinLnBrk="0" hangingPunct="1">
        <a:spcBef>
          <a:spcPct val="20000"/>
        </a:spcBef>
        <a:buFont typeface="Arial"/>
        <a:buChar char="•"/>
        <a:defRPr sz="2206" kern="1200">
          <a:solidFill>
            <a:schemeClr val="tx1"/>
          </a:solidFill>
          <a:latin typeface="+mn-lt"/>
          <a:ea typeface="+mn-ea"/>
          <a:cs typeface="+mn-cs"/>
        </a:defRPr>
      </a:lvl6pPr>
      <a:lvl7pPr marL="3277301" indent="-252100" algn="l" defTabSz="504200" rtl="0" eaLnBrk="1" latinLnBrk="0" hangingPunct="1">
        <a:spcBef>
          <a:spcPct val="20000"/>
        </a:spcBef>
        <a:buFont typeface="Arial"/>
        <a:buChar char="•"/>
        <a:defRPr sz="2206" kern="1200">
          <a:solidFill>
            <a:schemeClr val="tx1"/>
          </a:solidFill>
          <a:latin typeface="+mn-lt"/>
          <a:ea typeface="+mn-ea"/>
          <a:cs typeface="+mn-cs"/>
        </a:defRPr>
      </a:lvl7pPr>
      <a:lvl8pPr marL="3781501" indent="-252100" algn="l" defTabSz="504200" rtl="0" eaLnBrk="1" latinLnBrk="0" hangingPunct="1">
        <a:spcBef>
          <a:spcPct val="20000"/>
        </a:spcBef>
        <a:buFont typeface="Arial"/>
        <a:buChar char="•"/>
        <a:defRPr sz="2206" kern="1200">
          <a:solidFill>
            <a:schemeClr val="tx1"/>
          </a:solidFill>
          <a:latin typeface="+mn-lt"/>
          <a:ea typeface="+mn-ea"/>
          <a:cs typeface="+mn-cs"/>
        </a:defRPr>
      </a:lvl8pPr>
      <a:lvl9pPr marL="4285701" indent="-252100" algn="l" defTabSz="504200" rtl="0" eaLnBrk="1" latinLnBrk="0" hangingPunct="1">
        <a:spcBef>
          <a:spcPct val="20000"/>
        </a:spcBef>
        <a:buFont typeface="Arial"/>
        <a:buChar char="•"/>
        <a:defRPr sz="2206" kern="1200">
          <a:solidFill>
            <a:schemeClr val="tx1"/>
          </a:solidFill>
          <a:latin typeface="+mn-lt"/>
          <a:ea typeface="+mn-ea"/>
          <a:cs typeface="+mn-cs"/>
        </a:defRPr>
      </a:lvl9pPr>
    </p:bodyStyle>
    <p:otherStyle>
      <a:defPPr>
        <a:defRPr lang="it-IT"/>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1026" name="Picture 59" descr="Intern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0" name="Text Box 56"/>
          <p:cNvSpPr txBox="1">
            <a:spLocks noChangeArrowheads="1"/>
          </p:cNvSpPr>
          <p:nvPr userDrawn="1"/>
        </p:nvSpPr>
        <p:spPr bwMode="auto">
          <a:xfrm>
            <a:off x="10212388" y="38100"/>
            <a:ext cx="527050" cy="327025"/>
          </a:xfrm>
          <a:prstGeom prst="rect">
            <a:avLst/>
          </a:prstGeom>
          <a:noFill/>
          <a:ln w="9525">
            <a:noFill/>
            <a:miter lim="800000"/>
            <a:headEnd/>
            <a:tailEnd/>
          </a:ln>
          <a:effectLst/>
        </p:spPr>
        <p:txBody>
          <a:bodyPr lIns="99551" tIns="49775" rIns="99551" bIns="49775">
            <a:spAutoFit/>
          </a:bodyPr>
          <a:lstStyle>
            <a:lvl1pPr defTabSz="995363">
              <a:defRPr sz="1200" b="1">
                <a:solidFill>
                  <a:schemeClr val="tx1"/>
                </a:solidFill>
                <a:latin typeface="Verdana" charset="0"/>
                <a:ea typeface="ＭＳ Ｐゴシック" charset="-128"/>
              </a:defRPr>
            </a:lvl1pPr>
            <a:lvl2pPr marL="742950" indent="-285750" defTabSz="995363">
              <a:defRPr sz="1200" b="1">
                <a:solidFill>
                  <a:schemeClr val="tx1"/>
                </a:solidFill>
                <a:latin typeface="Verdana" charset="0"/>
                <a:ea typeface="ＭＳ Ｐゴシック" charset="-128"/>
              </a:defRPr>
            </a:lvl2pPr>
            <a:lvl3pPr marL="1143000" indent="-228600" defTabSz="995363">
              <a:defRPr sz="1200" b="1">
                <a:solidFill>
                  <a:schemeClr val="tx1"/>
                </a:solidFill>
                <a:latin typeface="Verdana" charset="0"/>
                <a:ea typeface="ＭＳ Ｐゴシック" charset="-128"/>
              </a:defRPr>
            </a:lvl3pPr>
            <a:lvl4pPr marL="1600200" indent="-228600" defTabSz="995363">
              <a:defRPr sz="1200" b="1">
                <a:solidFill>
                  <a:schemeClr val="tx1"/>
                </a:solidFill>
                <a:latin typeface="Verdana" charset="0"/>
                <a:ea typeface="ＭＳ Ｐゴシック" charset="-128"/>
              </a:defRPr>
            </a:lvl4pPr>
            <a:lvl5pPr marL="2057400" indent="-228600" defTabSz="995363">
              <a:defRPr sz="1200" b="1">
                <a:solidFill>
                  <a:schemeClr val="tx1"/>
                </a:solidFill>
                <a:latin typeface="Verdana" charset="0"/>
                <a:ea typeface="ＭＳ Ｐゴシック" charset="-128"/>
              </a:defRPr>
            </a:lvl5pPr>
            <a:lvl6pPr marL="2514600" indent="-228600" defTabSz="995363" eaLnBrk="0" fontAlgn="base" hangingPunct="0">
              <a:spcBef>
                <a:spcPct val="0"/>
              </a:spcBef>
              <a:spcAft>
                <a:spcPct val="0"/>
              </a:spcAft>
              <a:defRPr sz="1200" b="1">
                <a:solidFill>
                  <a:schemeClr val="tx1"/>
                </a:solidFill>
                <a:latin typeface="Verdana" charset="0"/>
                <a:ea typeface="ＭＳ Ｐゴシック" charset="-128"/>
              </a:defRPr>
            </a:lvl6pPr>
            <a:lvl7pPr marL="2971800" indent="-228600" defTabSz="995363" eaLnBrk="0" fontAlgn="base" hangingPunct="0">
              <a:spcBef>
                <a:spcPct val="0"/>
              </a:spcBef>
              <a:spcAft>
                <a:spcPct val="0"/>
              </a:spcAft>
              <a:defRPr sz="1200" b="1">
                <a:solidFill>
                  <a:schemeClr val="tx1"/>
                </a:solidFill>
                <a:latin typeface="Verdana" charset="0"/>
                <a:ea typeface="ＭＳ Ｐゴシック" charset="-128"/>
              </a:defRPr>
            </a:lvl7pPr>
            <a:lvl8pPr marL="3429000" indent="-228600" defTabSz="995363" eaLnBrk="0" fontAlgn="base" hangingPunct="0">
              <a:spcBef>
                <a:spcPct val="0"/>
              </a:spcBef>
              <a:spcAft>
                <a:spcPct val="0"/>
              </a:spcAft>
              <a:defRPr sz="1200" b="1">
                <a:solidFill>
                  <a:schemeClr val="tx1"/>
                </a:solidFill>
                <a:latin typeface="Verdana" charset="0"/>
                <a:ea typeface="ＭＳ Ｐゴシック" charset="-128"/>
              </a:defRPr>
            </a:lvl8pPr>
            <a:lvl9pPr marL="3886200" indent="-228600" defTabSz="995363" eaLnBrk="0" fontAlgn="base" hangingPunct="0">
              <a:spcBef>
                <a:spcPct val="0"/>
              </a:spcBef>
              <a:spcAft>
                <a:spcPct val="0"/>
              </a:spcAft>
              <a:defRPr sz="1200" b="1">
                <a:solidFill>
                  <a:schemeClr val="tx1"/>
                </a:solidFill>
                <a:latin typeface="Verdana" charset="0"/>
                <a:ea typeface="ＭＳ Ｐゴシック" charset="-128"/>
              </a:defRPr>
            </a:lvl9pPr>
          </a:lstStyle>
          <a:p>
            <a:pPr eaLnBrk="0" hangingPunct="0">
              <a:defRPr/>
            </a:pPr>
            <a:fld id="{07EFAFB6-7301-4EBA-8EF0-55524AA51BB8}" type="slidenum">
              <a:rPr lang="en-US" altLang="it-IT" sz="1500" b="0" smtClean="0">
                <a:solidFill>
                  <a:srgbClr val="FFFFFF"/>
                </a:solidFill>
                <a:latin typeface="RotisSemiSerif" charset="0"/>
                <a:cs typeface="+mn-cs"/>
              </a:rPr>
              <a:pPr eaLnBrk="0" hangingPunct="0">
                <a:defRPr/>
              </a:pPr>
              <a:t>‹N›</a:t>
            </a:fld>
            <a:endParaRPr lang="en-US" altLang="it-IT" sz="1500" b="0" smtClean="0">
              <a:solidFill>
                <a:srgbClr val="FF0000"/>
              </a:solidFill>
              <a:latin typeface="RotisSemiSerif" charset="0"/>
              <a:cs typeface="+mn-cs"/>
            </a:endParaRPr>
          </a:p>
        </p:txBody>
      </p:sp>
      <p:sp>
        <p:nvSpPr>
          <p:cNvPr id="1028" name="Rectangle 57"/>
          <p:cNvSpPr>
            <a:spLocks noGrp="1" noChangeArrowheads="1"/>
          </p:cNvSpPr>
          <p:nvPr>
            <p:ph type="title"/>
          </p:nvPr>
        </p:nvSpPr>
        <p:spPr bwMode="auto">
          <a:xfrm>
            <a:off x="1330325" y="544513"/>
            <a:ext cx="8597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spAutoFit/>
          </a:bodyPr>
          <a:lstStyle/>
          <a:p>
            <a:pPr lvl="0"/>
            <a:r>
              <a:rPr lang="it-IT" altLang="it-IT" smtClean="0"/>
              <a:t>Fare clic per modificare stile</a:t>
            </a:r>
          </a:p>
        </p:txBody>
      </p:sp>
      <p:sp>
        <p:nvSpPr>
          <p:cNvPr id="1029" name="Line 60"/>
          <p:cNvSpPr>
            <a:spLocks noChangeShapeType="1"/>
          </p:cNvSpPr>
          <p:nvPr userDrawn="1"/>
        </p:nvSpPr>
        <p:spPr bwMode="auto">
          <a:xfrm>
            <a:off x="10202863" y="50800"/>
            <a:ext cx="0" cy="29368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spAutoFit/>
          </a:bodyPr>
          <a:lstStyle/>
          <a:p>
            <a:pPr eaLnBrk="0" hangingPunct="0"/>
            <a:endParaRPr lang="it-IT" sz="1200" smtClean="0">
              <a:solidFill>
                <a:srgbClr val="000000"/>
              </a:solidFill>
              <a:ea typeface="ＭＳ Ｐゴシック" panose="020B0600070205080204" pitchFamily="34" charset="-128"/>
              <a:cs typeface="+mn-cs"/>
            </a:endParaRPr>
          </a:p>
        </p:txBody>
      </p:sp>
      <p:sp>
        <p:nvSpPr>
          <p:cNvPr id="1030" name="Rectangle 62"/>
          <p:cNvSpPr>
            <a:spLocks noGrp="1" noChangeArrowheads="1"/>
          </p:cNvSpPr>
          <p:nvPr>
            <p:ph type="body" idx="1"/>
          </p:nvPr>
        </p:nvSpPr>
        <p:spPr bwMode="auto">
          <a:xfrm>
            <a:off x="1330325" y="1854200"/>
            <a:ext cx="85979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extLst>
      <p:ext uri="{BB962C8B-B14F-4D97-AF65-F5344CB8AC3E}">
        <p14:creationId xmlns:p14="http://schemas.microsoft.com/office/powerpoint/2010/main" val="23281977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95363" rtl="0" eaLnBrk="0" fontAlgn="base" hangingPunct="0">
        <a:spcBef>
          <a:spcPct val="0"/>
        </a:spcBef>
        <a:spcAft>
          <a:spcPct val="0"/>
        </a:spcAft>
        <a:defRPr sz="3600">
          <a:solidFill>
            <a:srgbClr val="0154A0"/>
          </a:solidFill>
          <a:latin typeface="+mj-lt"/>
          <a:ea typeface="ＭＳ Ｐゴシック" panose="020B0600070205080204" pitchFamily="34" charset="-128"/>
          <a:cs typeface="ＭＳ Ｐゴシック" charset="-128"/>
        </a:defRPr>
      </a:lvl1pPr>
      <a:lvl2pPr algn="l" defTabSz="995363" rtl="0" eaLnBrk="0" fontAlgn="base" hangingPunct="0">
        <a:spcBef>
          <a:spcPct val="0"/>
        </a:spcBef>
        <a:spcAft>
          <a:spcPct val="0"/>
        </a:spcAft>
        <a:defRPr sz="3600">
          <a:solidFill>
            <a:srgbClr val="0154A0"/>
          </a:solidFill>
          <a:latin typeface="RotisSemiSerif" pitchFamily="-94" charset="0"/>
          <a:ea typeface="ＭＳ Ｐゴシック" panose="020B0600070205080204" pitchFamily="34" charset="-128"/>
          <a:cs typeface="ＭＳ Ｐゴシック" charset="-128"/>
        </a:defRPr>
      </a:lvl2pPr>
      <a:lvl3pPr algn="l" defTabSz="995363" rtl="0" eaLnBrk="0" fontAlgn="base" hangingPunct="0">
        <a:spcBef>
          <a:spcPct val="0"/>
        </a:spcBef>
        <a:spcAft>
          <a:spcPct val="0"/>
        </a:spcAft>
        <a:defRPr sz="3600">
          <a:solidFill>
            <a:srgbClr val="0154A0"/>
          </a:solidFill>
          <a:latin typeface="RotisSemiSerif" pitchFamily="-94" charset="0"/>
          <a:ea typeface="ＭＳ Ｐゴシック" panose="020B0600070205080204" pitchFamily="34" charset="-128"/>
          <a:cs typeface="ＭＳ Ｐゴシック" charset="-128"/>
        </a:defRPr>
      </a:lvl3pPr>
      <a:lvl4pPr algn="l" defTabSz="995363" rtl="0" eaLnBrk="0" fontAlgn="base" hangingPunct="0">
        <a:spcBef>
          <a:spcPct val="0"/>
        </a:spcBef>
        <a:spcAft>
          <a:spcPct val="0"/>
        </a:spcAft>
        <a:defRPr sz="3600">
          <a:solidFill>
            <a:srgbClr val="0154A0"/>
          </a:solidFill>
          <a:latin typeface="RotisSemiSerif" pitchFamily="-94" charset="0"/>
          <a:ea typeface="ＭＳ Ｐゴシック" panose="020B0600070205080204" pitchFamily="34" charset="-128"/>
          <a:cs typeface="ＭＳ Ｐゴシック" charset="-128"/>
        </a:defRPr>
      </a:lvl4pPr>
      <a:lvl5pPr algn="l" defTabSz="995363" rtl="0" eaLnBrk="0" fontAlgn="base" hangingPunct="0">
        <a:spcBef>
          <a:spcPct val="0"/>
        </a:spcBef>
        <a:spcAft>
          <a:spcPct val="0"/>
        </a:spcAft>
        <a:defRPr sz="3600">
          <a:solidFill>
            <a:srgbClr val="0154A0"/>
          </a:solidFill>
          <a:latin typeface="RotisSemiSerif" pitchFamily="-94" charset="0"/>
          <a:ea typeface="ＭＳ Ｐゴシック" panose="020B0600070205080204" pitchFamily="34" charset="-128"/>
          <a:cs typeface="ＭＳ Ｐゴシック" charset="-128"/>
        </a:defRPr>
      </a:lvl5pPr>
      <a:lvl6pPr marL="457200" algn="l" defTabSz="995363" rtl="0" eaLnBrk="0" fontAlgn="base" hangingPunct="0">
        <a:spcBef>
          <a:spcPct val="0"/>
        </a:spcBef>
        <a:spcAft>
          <a:spcPct val="0"/>
        </a:spcAft>
        <a:defRPr sz="3600">
          <a:solidFill>
            <a:srgbClr val="0154A0"/>
          </a:solidFill>
          <a:latin typeface="RotisSemiSerif" pitchFamily="-94" charset="0"/>
        </a:defRPr>
      </a:lvl6pPr>
      <a:lvl7pPr marL="914400" algn="l" defTabSz="995363" rtl="0" eaLnBrk="0" fontAlgn="base" hangingPunct="0">
        <a:spcBef>
          <a:spcPct val="0"/>
        </a:spcBef>
        <a:spcAft>
          <a:spcPct val="0"/>
        </a:spcAft>
        <a:defRPr sz="3600">
          <a:solidFill>
            <a:srgbClr val="0154A0"/>
          </a:solidFill>
          <a:latin typeface="RotisSemiSerif" pitchFamily="-94" charset="0"/>
        </a:defRPr>
      </a:lvl7pPr>
      <a:lvl8pPr marL="1371600" algn="l" defTabSz="995363" rtl="0" eaLnBrk="0" fontAlgn="base" hangingPunct="0">
        <a:spcBef>
          <a:spcPct val="0"/>
        </a:spcBef>
        <a:spcAft>
          <a:spcPct val="0"/>
        </a:spcAft>
        <a:defRPr sz="3600">
          <a:solidFill>
            <a:srgbClr val="0154A0"/>
          </a:solidFill>
          <a:latin typeface="RotisSemiSerif" pitchFamily="-94" charset="0"/>
        </a:defRPr>
      </a:lvl8pPr>
      <a:lvl9pPr marL="1828800" algn="l" defTabSz="995363" rtl="0" eaLnBrk="0" fontAlgn="base" hangingPunct="0">
        <a:spcBef>
          <a:spcPct val="0"/>
        </a:spcBef>
        <a:spcAft>
          <a:spcPct val="0"/>
        </a:spcAft>
        <a:defRPr sz="3600">
          <a:solidFill>
            <a:srgbClr val="0154A0"/>
          </a:solidFill>
          <a:latin typeface="RotisSemiSerif" pitchFamily="-94" charset="0"/>
        </a:defRPr>
      </a:lvl9pPr>
    </p:titleStyle>
    <p:bodyStyle>
      <a:lvl1pPr marL="373063" indent="-373063" algn="l" defTabSz="995363" rtl="0" eaLnBrk="0" fontAlgn="base" hangingPunct="0">
        <a:spcBef>
          <a:spcPct val="20000"/>
        </a:spcBef>
        <a:spcAft>
          <a:spcPct val="0"/>
        </a:spcAft>
        <a:buChar char="•"/>
        <a:defRPr sz="3500">
          <a:solidFill>
            <a:srgbClr val="5C5C5C"/>
          </a:solidFill>
          <a:latin typeface="+mn-lt"/>
          <a:ea typeface="ＭＳ Ｐゴシック" panose="020B0600070205080204" pitchFamily="34" charset="-128"/>
          <a:cs typeface="ＭＳ Ｐゴシック" charset="-128"/>
        </a:defRPr>
      </a:lvl1pPr>
      <a:lvl2pPr marL="809625" indent="-311150" algn="l" defTabSz="995363" rtl="0" eaLnBrk="0" fontAlgn="base" hangingPunct="0">
        <a:spcBef>
          <a:spcPct val="20000"/>
        </a:spcBef>
        <a:spcAft>
          <a:spcPct val="0"/>
        </a:spcAft>
        <a:buChar char="–"/>
        <a:defRPr sz="3000">
          <a:solidFill>
            <a:srgbClr val="5C5C5C"/>
          </a:solidFill>
          <a:latin typeface="+mn-lt"/>
          <a:ea typeface="ＭＳ Ｐゴシック" pitchFamily="-106" charset="-128"/>
        </a:defRPr>
      </a:lvl2pPr>
      <a:lvl3pPr marL="1244600" indent="-249238" algn="l" defTabSz="995363" rtl="0" eaLnBrk="0" fontAlgn="base" hangingPunct="0">
        <a:spcBef>
          <a:spcPct val="20000"/>
        </a:spcBef>
        <a:spcAft>
          <a:spcPct val="0"/>
        </a:spcAft>
        <a:buChar char="•"/>
        <a:defRPr sz="2600">
          <a:solidFill>
            <a:srgbClr val="5C5C5C"/>
          </a:solidFill>
          <a:latin typeface="+mn-lt"/>
          <a:ea typeface="ＭＳ Ｐゴシック" pitchFamily="-106" charset="-128"/>
        </a:defRPr>
      </a:lvl3pPr>
      <a:lvl4pPr marL="1700213" indent="-247650"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4pPr>
      <a:lvl5pPr marL="21574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5pPr>
      <a:lvl6pPr marL="26146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8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90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62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734844" y="402652"/>
            <a:ext cx="9218950" cy="1461801"/>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734844" y="2013259"/>
            <a:ext cx="9218950" cy="4798559"/>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734844" y="7009642"/>
            <a:ext cx="2404944" cy="402652"/>
          </a:xfrm>
          <a:prstGeom prst="rect">
            <a:avLst/>
          </a:prstGeom>
        </p:spPr>
        <p:txBody>
          <a:bodyPr vert="horz" lIns="91440" tIns="45720" rIns="91440" bIns="45720" rtlCol="0" anchor="ctr"/>
          <a:lstStyle>
            <a:lvl1pPr algn="l">
              <a:defRPr sz="1052">
                <a:solidFill>
                  <a:schemeClr val="tx1">
                    <a:tint val="75000"/>
                  </a:schemeClr>
                </a:solidFill>
              </a:defRPr>
            </a:lvl1pPr>
          </a:lstStyle>
          <a:p>
            <a:pPr defTabSz="801654" fontAlgn="auto">
              <a:spcBef>
                <a:spcPts val="0"/>
              </a:spcBef>
              <a:spcAft>
                <a:spcPts val="0"/>
              </a:spcAft>
            </a:pPr>
            <a:fld id="{F4EE38FF-BC4B-482E-A7EE-ACFB5C065E66}" type="datetimeFigureOut">
              <a:rPr lang="it-IT" b="0" smtClean="0">
                <a:solidFill>
                  <a:prstClr val="black">
                    <a:tint val="75000"/>
                  </a:prstClr>
                </a:solidFill>
                <a:latin typeface="Calibri" panose="020F0502020204030204"/>
                <a:ea typeface="+mn-ea"/>
                <a:cs typeface="+mn-cs"/>
              </a:rPr>
              <a:pPr defTabSz="801654" fontAlgn="auto">
                <a:spcBef>
                  <a:spcPts val="0"/>
                </a:spcBef>
                <a:spcAft>
                  <a:spcPts val="0"/>
                </a:spcAft>
              </a:pPr>
              <a:t>30/03/2019</a:t>
            </a:fld>
            <a:endParaRPr lang="it-IT" b="0">
              <a:solidFill>
                <a:prstClr val="black">
                  <a:tint val="75000"/>
                </a:prstClr>
              </a:solidFill>
              <a:latin typeface="Calibri" panose="020F0502020204030204"/>
              <a:ea typeface="+mn-ea"/>
              <a:cs typeface="+mn-cs"/>
            </a:endParaRPr>
          </a:p>
        </p:txBody>
      </p:sp>
      <p:sp>
        <p:nvSpPr>
          <p:cNvPr id="5" name="Segnaposto piè di pagina 4"/>
          <p:cNvSpPr>
            <a:spLocks noGrp="1"/>
          </p:cNvSpPr>
          <p:nvPr>
            <p:ph type="ftr" sz="quarter" idx="3"/>
          </p:nvPr>
        </p:nvSpPr>
        <p:spPr>
          <a:xfrm>
            <a:off x="3540612" y="7009642"/>
            <a:ext cx="3607415" cy="402652"/>
          </a:xfrm>
          <a:prstGeom prst="rect">
            <a:avLst/>
          </a:prstGeom>
        </p:spPr>
        <p:txBody>
          <a:bodyPr vert="horz" lIns="91440" tIns="45720" rIns="91440" bIns="45720" rtlCol="0" anchor="ctr"/>
          <a:lstStyle>
            <a:lvl1pPr algn="ctr">
              <a:defRPr sz="1052">
                <a:solidFill>
                  <a:schemeClr val="tx1">
                    <a:tint val="75000"/>
                  </a:schemeClr>
                </a:solidFill>
              </a:defRPr>
            </a:lvl1pPr>
          </a:lstStyle>
          <a:p>
            <a:pPr defTabSz="801654" fontAlgn="auto">
              <a:spcBef>
                <a:spcPts val="0"/>
              </a:spcBef>
              <a:spcAft>
                <a:spcPts val="0"/>
              </a:spcAft>
            </a:pPr>
            <a:endParaRPr lang="it-IT" b="0">
              <a:solidFill>
                <a:prstClr val="black">
                  <a:tint val="75000"/>
                </a:prstClr>
              </a:solidFill>
              <a:latin typeface="Calibri" panose="020F0502020204030204"/>
              <a:ea typeface="+mn-ea"/>
              <a:cs typeface="+mn-cs"/>
            </a:endParaRPr>
          </a:p>
        </p:txBody>
      </p:sp>
      <p:sp>
        <p:nvSpPr>
          <p:cNvPr id="6" name="Segnaposto numero diapositiva 5"/>
          <p:cNvSpPr>
            <a:spLocks noGrp="1"/>
          </p:cNvSpPr>
          <p:nvPr>
            <p:ph type="sldNum" sz="quarter" idx="4"/>
          </p:nvPr>
        </p:nvSpPr>
        <p:spPr>
          <a:xfrm>
            <a:off x="7548850" y="7009642"/>
            <a:ext cx="2404944" cy="402652"/>
          </a:xfrm>
          <a:prstGeom prst="rect">
            <a:avLst/>
          </a:prstGeom>
        </p:spPr>
        <p:txBody>
          <a:bodyPr vert="horz" lIns="91440" tIns="45720" rIns="91440" bIns="45720" rtlCol="0" anchor="ctr"/>
          <a:lstStyle>
            <a:lvl1pPr algn="r">
              <a:defRPr sz="1052">
                <a:solidFill>
                  <a:schemeClr val="tx1">
                    <a:tint val="75000"/>
                  </a:schemeClr>
                </a:solidFill>
              </a:defRPr>
            </a:lvl1pPr>
          </a:lstStyle>
          <a:p>
            <a:pPr defTabSz="801654" fontAlgn="auto">
              <a:spcBef>
                <a:spcPts val="0"/>
              </a:spcBef>
              <a:spcAft>
                <a:spcPts val="0"/>
              </a:spcAft>
            </a:pPr>
            <a:fld id="{5E525B86-C90C-4892-B391-0D759F252765}" type="slidenum">
              <a:rPr lang="it-IT" b="0" smtClean="0">
                <a:solidFill>
                  <a:prstClr val="black">
                    <a:tint val="75000"/>
                  </a:prstClr>
                </a:solidFill>
                <a:latin typeface="Calibri" panose="020F0502020204030204"/>
                <a:ea typeface="+mn-ea"/>
                <a:cs typeface="+mn-cs"/>
              </a:rPr>
              <a:pPr defTabSz="801654" fontAlgn="auto">
                <a:spcBef>
                  <a:spcPts val="0"/>
                </a:spcBef>
                <a:spcAft>
                  <a:spcPts val="0"/>
                </a:spcAft>
              </a:pPr>
              <a:t>‹N›</a:t>
            </a:fld>
            <a:endParaRPr lang="it-IT" b="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252892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801654" rtl="0" eaLnBrk="1" latinLnBrk="0" hangingPunct="1">
        <a:lnSpc>
          <a:spcPct val="90000"/>
        </a:lnSpc>
        <a:spcBef>
          <a:spcPct val="0"/>
        </a:spcBef>
        <a:buNone/>
        <a:defRPr sz="3857" kern="1200">
          <a:solidFill>
            <a:schemeClr val="tx1"/>
          </a:solidFill>
          <a:latin typeface="+mj-lt"/>
          <a:ea typeface="+mj-ea"/>
          <a:cs typeface="+mj-cs"/>
        </a:defRPr>
      </a:lvl1pPr>
    </p:titleStyle>
    <p:bodyStyle>
      <a:lvl1pPr marL="200414" indent="-200414" algn="l" defTabSz="801654" rtl="0" eaLnBrk="1" latinLnBrk="0" hangingPunct="1">
        <a:lnSpc>
          <a:spcPct val="90000"/>
        </a:lnSpc>
        <a:spcBef>
          <a:spcPts val="877"/>
        </a:spcBef>
        <a:buFont typeface="Arial" panose="020B0604020202020204" pitchFamily="34" charset="0"/>
        <a:buChar char="•"/>
        <a:defRPr sz="2455" kern="1200">
          <a:solidFill>
            <a:schemeClr val="tx1"/>
          </a:solidFill>
          <a:latin typeface="+mn-lt"/>
          <a:ea typeface="+mn-ea"/>
          <a:cs typeface="+mn-cs"/>
        </a:defRPr>
      </a:lvl1pPr>
      <a:lvl2pPr marL="601241" indent="-200414" algn="l" defTabSz="801654" rtl="0" eaLnBrk="1" latinLnBrk="0" hangingPunct="1">
        <a:lnSpc>
          <a:spcPct val="90000"/>
        </a:lnSpc>
        <a:spcBef>
          <a:spcPts val="438"/>
        </a:spcBef>
        <a:buFont typeface="Arial" panose="020B0604020202020204" pitchFamily="34" charset="0"/>
        <a:buChar char="•"/>
        <a:defRPr sz="2104" kern="1200">
          <a:solidFill>
            <a:schemeClr val="tx1"/>
          </a:solidFill>
          <a:latin typeface="+mn-lt"/>
          <a:ea typeface="+mn-ea"/>
          <a:cs typeface="+mn-cs"/>
        </a:defRPr>
      </a:lvl2pPr>
      <a:lvl3pPr marL="1002068" indent="-200414" algn="l" defTabSz="801654" rtl="0" eaLnBrk="1" latinLnBrk="0" hangingPunct="1">
        <a:lnSpc>
          <a:spcPct val="90000"/>
        </a:lnSpc>
        <a:spcBef>
          <a:spcPts val="438"/>
        </a:spcBef>
        <a:buFont typeface="Arial" panose="020B0604020202020204" pitchFamily="34" charset="0"/>
        <a:buChar char="•"/>
        <a:defRPr sz="1753" kern="1200">
          <a:solidFill>
            <a:schemeClr val="tx1"/>
          </a:solidFill>
          <a:latin typeface="+mn-lt"/>
          <a:ea typeface="+mn-ea"/>
          <a:cs typeface="+mn-cs"/>
        </a:defRPr>
      </a:lvl3pPr>
      <a:lvl4pPr marL="1402895" indent="-200414" algn="l" defTabSz="801654"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4pPr>
      <a:lvl5pPr marL="1803723" indent="-200414" algn="l" defTabSz="801654"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5pPr>
      <a:lvl6pPr marL="2204550" indent="-200414" algn="l" defTabSz="801654"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6pPr>
      <a:lvl7pPr marL="2605377" indent="-200414" algn="l" defTabSz="801654"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7pPr>
      <a:lvl8pPr marL="3006204" indent="-200414" algn="l" defTabSz="801654"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8pPr>
      <a:lvl9pPr marL="3407032" indent="-200414" algn="l" defTabSz="801654"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9pPr>
    </p:bodyStyle>
    <p:otherStyle>
      <a:defPPr>
        <a:defRPr lang="it-IT"/>
      </a:defPPr>
      <a:lvl1pPr marL="0" algn="l" defTabSz="801654" rtl="0" eaLnBrk="1" latinLnBrk="0" hangingPunct="1">
        <a:defRPr sz="1578" kern="1200">
          <a:solidFill>
            <a:schemeClr val="tx1"/>
          </a:solidFill>
          <a:latin typeface="+mn-lt"/>
          <a:ea typeface="+mn-ea"/>
          <a:cs typeface="+mn-cs"/>
        </a:defRPr>
      </a:lvl1pPr>
      <a:lvl2pPr marL="400827" algn="l" defTabSz="801654" rtl="0" eaLnBrk="1" latinLnBrk="0" hangingPunct="1">
        <a:defRPr sz="1578" kern="1200">
          <a:solidFill>
            <a:schemeClr val="tx1"/>
          </a:solidFill>
          <a:latin typeface="+mn-lt"/>
          <a:ea typeface="+mn-ea"/>
          <a:cs typeface="+mn-cs"/>
        </a:defRPr>
      </a:lvl2pPr>
      <a:lvl3pPr marL="801654" algn="l" defTabSz="801654" rtl="0" eaLnBrk="1" latinLnBrk="0" hangingPunct="1">
        <a:defRPr sz="1578" kern="1200">
          <a:solidFill>
            <a:schemeClr val="tx1"/>
          </a:solidFill>
          <a:latin typeface="+mn-lt"/>
          <a:ea typeface="+mn-ea"/>
          <a:cs typeface="+mn-cs"/>
        </a:defRPr>
      </a:lvl3pPr>
      <a:lvl4pPr marL="1202482" algn="l" defTabSz="801654" rtl="0" eaLnBrk="1" latinLnBrk="0" hangingPunct="1">
        <a:defRPr sz="1578" kern="1200">
          <a:solidFill>
            <a:schemeClr val="tx1"/>
          </a:solidFill>
          <a:latin typeface="+mn-lt"/>
          <a:ea typeface="+mn-ea"/>
          <a:cs typeface="+mn-cs"/>
        </a:defRPr>
      </a:lvl4pPr>
      <a:lvl5pPr marL="1603309" algn="l" defTabSz="801654" rtl="0" eaLnBrk="1" latinLnBrk="0" hangingPunct="1">
        <a:defRPr sz="1578" kern="1200">
          <a:solidFill>
            <a:schemeClr val="tx1"/>
          </a:solidFill>
          <a:latin typeface="+mn-lt"/>
          <a:ea typeface="+mn-ea"/>
          <a:cs typeface="+mn-cs"/>
        </a:defRPr>
      </a:lvl5pPr>
      <a:lvl6pPr marL="2004136" algn="l" defTabSz="801654" rtl="0" eaLnBrk="1" latinLnBrk="0" hangingPunct="1">
        <a:defRPr sz="1578" kern="1200">
          <a:solidFill>
            <a:schemeClr val="tx1"/>
          </a:solidFill>
          <a:latin typeface="+mn-lt"/>
          <a:ea typeface="+mn-ea"/>
          <a:cs typeface="+mn-cs"/>
        </a:defRPr>
      </a:lvl6pPr>
      <a:lvl7pPr marL="2404963" algn="l" defTabSz="801654" rtl="0" eaLnBrk="1" latinLnBrk="0" hangingPunct="1">
        <a:defRPr sz="1578" kern="1200">
          <a:solidFill>
            <a:schemeClr val="tx1"/>
          </a:solidFill>
          <a:latin typeface="+mn-lt"/>
          <a:ea typeface="+mn-ea"/>
          <a:cs typeface="+mn-cs"/>
        </a:defRPr>
      </a:lvl7pPr>
      <a:lvl8pPr marL="2805791" algn="l" defTabSz="801654" rtl="0" eaLnBrk="1" latinLnBrk="0" hangingPunct="1">
        <a:defRPr sz="1578" kern="1200">
          <a:solidFill>
            <a:schemeClr val="tx1"/>
          </a:solidFill>
          <a:latin typeface="+mn-lt"/>
          <a:ea typeface="+mn-ea"/>
          <a:cs typeface="+mn-cs"/>
        </a:defRPr>
      </a:lvl8pPr>
      <a:lvl9pPr marL="3206618" algn="l" defTabSz="801654" rtl="0" eaLnBrk="1" latinLnBrk="0" hangingPunct="1">
        <a:defRPr sz="15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emf"/></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3" name="Text Box 10"/>
          <p:cNvSpPr txBox="1">
            <a:spLocks noChangeArrowheads="1"/>
          </p:cNvSpPr>
          <p:nvPr/>
        </p:nvSpPr>
        <p:spPr bwMode="auto">
          <a:xfrm>
            <a:off x="4245123" y="4556125"/>
            <a:ext cx="3979863" cy="863600"/>
          </a:xfrm>
          <a:prstGeom prst="rect">
            <a:avLst/>
          </a:prstGeom>
          <a:noFill/>
          <a:ln>
            <a:noFill/>
          </a:ln>
          <a:extLst/>
        </p:spPr>
        <p:txBody>
          <a:bodyPr lIns="93906" tIns="46953" rIns="93906" bIns="46953">
            <a:spAutoFit/>
          </a:bodyPr>
          <a:lstStyle>
            <a:lvl1pPr defTabSz="995363">
              <a:spcBef>
                <a:spcPct val="20000"/>
              </a:spcBef>
              <a:buClr>
                <a:schemeClr val="hlink"/>
              </a:buClr>
              <a:buSzPct val="120000"/>
              <a:buChar char="•"/>
              <a:defRPr sz="3600">
                <a:solidFill>
                  <a:schemeClr val="tx1"/>
                </a:solidFill>
                <a:latin typeface="Tahoma" panose="020B0604030504040204" pitchFamily="34" charset="0"/>
                <a:cs typeface="Arial" panose="020B0604020202020204" pitchFamily="34" charset="0"/>
              </a:defRPr>
            </a:lvl1pPr>
            <a:lvl2pPr marL="742950" indent="-285750" defTabSz="995363">
              <a:spcBef>
                <a:spcPct val="20000"/>
              </a:spcBef>
              <a:buFont typeface="Tahoma" panose="020B0604030504040204" pitchFamily="34" charset="0"/>
              <a:buChar char="–"/>
              <a:defRPr sz="3200">
                <a:solidFill>
                  <a:schemeClr val="tx1"/>
                </a:solidFill>
                <a:latin typeface="Tahoma" panose="020B0604030504040204" pitchFamily="34" charset="0"/>
                <a:cs typeface="Arial" panose="020B0604020202020204" pitchFamily="34" charset="0"/>
              </a:defRPr>
            </a:lvl2pPr>
            <a:lvl3pPr marL="1143000" indent="-228600" defTabSz="995363">
              <a:spcBef>
                <a:spcPct val="20000"/>
              </a:spcBef>
              <a:buClr>
                <a:schemeClr val="hlink"/>
              </a:buClr>
              <a:buSzPct val="120000"/>
              <a:buChar char="•"/>
              <a:defRPr sz="2700">
                <a:solidFill>
                  <a:schemeClr val="tx1"/>
                </a:solidFill>
                <a:latin typeface="Tahoma" panose="020B0604030504040204" pitchFamily="34" charset="0"/>
                <a:cs typeface="Arial" panose="020B0604020202020204" pitchFamily="34" charset="0"/>
              </a:defRPr>
            </a:lvl3pPr>
            <a:lvl4pPr marL="1600200" indent="-228600" defTabSz="995363">
              <a:spcBef>
                <a:spcPct val="20000"/>
              </a:spcBef>
              <a:buFont typeface="Tahoma" panose="020B0604030504040204" pitchFamily="34" charset="0"/>
              <a:buChar char="–"/>
              <a:defRPr sz="2300">
                <a:solidFill>
                  <a:schemeClr val="tx1"/>
                </a:solidFill>
                <a:latin typeface="Tahoma" panose="020B0604030504040204" pitchFamily="34" charset="0"/>
                <a:cs typeface="Arial" panose="020B0604020202020204" pitchFamily="34" charset="0"/>
              </a:defRPr>
            </a:lvl4pPr>
            <a:lvl5pPr marL="2057400" indent="-228600" defTabSz="995363">
              <a:spcBef>
                <a:spcPct val="20000"/>
              </a:spcBef>
              <a:buClr>
                <a:schemeClr val="hlink"/>
              </a:buClr>
              <a:buSzPct val="80000"/>
              <a:buFont typeface="Wingdings" panose="05000000000000000000" pitchFamily="2" charset="2"/>
              <a:buChar char="v"/>
              <a:defRPr sz="2300">
                <a:solidFill>
                  <a:schemeClr val="tx1"/>
                </a:solidFill>
                <a:latin typeface="Tahoma" panose="020B0604030504040204" pitchFamily="34" charset="0"/>
                <a:cs typeface="Arial" panose="020B0604020202020204" pitchFamily="34" charset="0"/>
              </a:defRPr>
            </a:lvl5pPr>
            <a:lvl6pPr marL="2514600" indent="-228600" defTabSz="995363"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cs typeface="Arial" panose="020B0604020202020204" pitchFamily="34" charset="0"/>
              </a:defRPr>
            </a:lvl6pPr>
            <a:lvl7pPr marL="2971800" indent="-228600" defTabSz="995363"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cs typeface="Arial" panose="020B0604020202020204" pitchFamily="34" charset="0"/>
              </a:defRPr>
            </a:lvl7pPr>
            <a:lvl8pPr marL="3429000" indent="-228600" defTabSz="995363"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cs typeface="Arial" panose="020B0604020202020204" pitchFamily="34" charset="0"/>
              </a:defRPr>
            </a:lvl8pPr>
            <a:lvl9pPr marL="3886200" indent="-228600" defTabSz="995363"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cs typeface="Arial" panose="020B0604020202020204" pitchFamily="34" charset="0"/>
              </a:defRPr>
            </a:lvl9pPr>
          </a:lstStyle>
          <a:p>
            <a:pPr algn="ctr" fontAlgn="auto">
              <a:lnSpc>
                <a:spcPts val="5956"/>
              </a:lnSpc>
              <a:spcBef>
                <a:spcPct val="0"/>
              </a:spcBef>
              <a:spcAft>
                <a:spcPts val="0"/>
              </a:spcAft>
              <a:buClrTx/>
              <a:buSzTx/>
              <a:buFontTx/>
              <a:buNone/>
              <a:defRPr/>
            </a:pPr>
            <a:endParaRPr lang="it-IT" altLang="it-IT" sz="2831" dirty="0">
              <a:solidFill>
                <a:prstClr val="black"/>
              </a:solidFill>
              <a:latin typeface="RotisSemiSerif"/>
              <a:ea typeface="ＭＳ Ｐゴシック" panose="020B0600070205080204" pitchFamily="34" charset="-128"/>
            </a:endParaRPr>
          </a:p>
        </p:txBody>
      </p:sp>
      <p:sp>
        <p:nvSpPr>
          <p:cNvPr id="2" name="Rettangolo 1"/>
          <p:cNvSpPr/>
          <p:nvPr/>
        </p:nvSpPr>
        <p:spPr>
          <a:xfrm>
            <a:off x="145774" y="1974454"/>
            <a:ext cx="10317577" cy="2462213"/>
          </a:xfrm>
          <a:prstGeom prst="rect">
            <a:avLst/>
          </a:prstGeom>
        </p:spPr>
        <p:txBody>
          <a:bodyPr wrap="square">
            <a:spAutoFit/>
          </a:bodyPr>
          <a:lstStyle/>
          <a:p>
            <a:pPr algn="r">
              <a:buNone/>
            </a:pPr>
            <a:r>
              <a:rPr lang="it-IT" sz="3200" dirty="0">
                <a:solidFill>
                  <a:srgbClr val="0154A0"/>
                </a:solidFill>
                <a:latin typeface="Calibri" panose="020F0502020204030204" pitchFamily="34" charset="0"/>
              </a:rPr>
              <a:t>I </a:t>
            </a:r>
            <a:r>
              <a:rPr lang="it-IT" sz="3200" dirty="0" smtClean="0">
                <a:solidFill>
                  <a:srgbClr val="0154A0"/>
                </a:solidFill>
                <a:latin typeface="Calibri" panose="020F0502020204030204" pitchFamily="34" charset="0"/>
              </a:rPr>
              <a:t>DISTURBI PSICHIATRICI IN ETA’ EVOLUTIVA </a:t>
            </a:r>
          </a:p>
          <a:p>
            <a:pPr algn="r">
              <a:buNone/>
            </a:pPr>
            <a:r>
              <a:rPr lang="it-IT" sz="3200" dirty="0" smtClean="0">
                <a:solidFill>
                  <a:srgbClr val="0154A0"/>
                </a:solidFill>
                <a:latin typeface="Calibri" panose="020F0502020204030204" pitchFamily="34" charset="0"/>
              </a:rPr>
              <a:t>E TRANSIZIONE IN ETA’ ADULTA</a:t>
            </a:r>
            <a:endParaRPr lang="it-IT" sz="3200" dirty="0">
              <a:solidFill>
                <a:srgbClr val="0154A0"/>
              </a:solidFill>
              <a:latin typeface="Calibri" panose="020F0502020204030204" pitchFamily="34" charset="0"/>
            </a:endParaRPr>
          </a:p>
          <a:p>
            <a:pPr algn="r">
              <a:buNone/>
            </a:pPr>
            <a:endParaRPr lang="it-IT" sz="1800" dirty="0" smtClean="0">
              <a:solidFill>
                <a:schemeClr val="tx2"/>
              </a:solidFill>
              <a:latin typeface="Cambria" pitchFamily="18" charset="0"/>
            </a:endParaRPr>
          </a:p>
          <a:p>
            <a:pPr algn="r">
              <a:buNone/>
            </a:pPr>
            <a:r>
              <a:rPr lang="it-IT" sz="1800" dirty="0" smtClean="0">
                <a:solidFill>
                  <a:schemeClr val="tx2"/>
                </a:solidFill>
                <a:latin typeface="Cambria" pitchFamily="18" charset="0"/>
              </a:rPr>
              <a:t>Stefano </a:t>
            </a:r>
            <a:r>
              <a:rPr lang="it-IT" sz="1800" dirty="0">
                <a:solidFill>
                  <a:schemeClr val="tx2"/>
                </a:solidFill>
                <a:latin typeface="Cambria" pitchFamily="18" charset="0"/>
              </a:rPr>
              <a:t>Vicari</a:t>
            </a:r>
          </a:p>
          <a:p>
            <a:pPr algn="r">
              <a:buFontTx/>
              <a:buNone/>
            </a:pPr>
            <a:r>
              <a:rPr lang="it-IT" sz="1800" dirty="0">
                <a:solidFill>
                  <a:schemeClr val="tx2"/>
                </a:solidFill>
                <a:latin typeface="Cambria" pitchFamily="18" charset="0"/>
              </a:rPr>
              <a:t>Unità di Neuropsichiatria dell’Infanzia e dell’Adolescenza, </a:t>
            </a:r>
          </a:p>
          <a:p>
            <a:pPr algn="r">
              <a:buNone/>
            </a:pPr>
            <a:r>
              <a:rPr lang="it-IT" sz="1800" dirty="0">
                <a:solidFill>
                  <a:schemeClr val="tx2"/>
                </a:solidFill>
                <a:latin typeface="Cambria" pitchFamily="18" charset="0"/>
              </a:rPr>
              <a:t>IRCCS Ospedale Pediatrico Bambino Gesù, </a:t>
            </a:r>
            <a:r>
              <a:rPr lang="it-IT" sz="1800" dirty="0" smtClean="0">
                <a:solidFill>
                  <a:schemeClr val="tx2"/>
                </a:solidFill>
                <a:latin typeface="Cambria" pitchFamily="18" charset="0"/>
              </a:rPr>
              <a:t>Roma</a:t>
            </a:r>
          </a:p>
          <a:p>
            <a:pPr algn="r">
              <a:buNone/>
            </a:pPr>
            <a:endParaRPr lang="it-IT" sz="1800" dirty="0">
              <a:solidFill>
                <a:schemeClr val="tx2"/>
              </a:solidFill>
              <a:latin typeface="Cambria" pitchFamily="18" charset="0"/>
            </a:endParaRPr>
          </a:p>
        </p:txBody>
      </p:sp>
      <p:pic>
        <p:nvPicPr>
          <p:cNvPr id="3" name="Immagine 2"/>
          <p:cNvPicPr>
            <a:picLocks noChangeAspect="1"/>
          </p:cNvPicPr>
          <p:nvPr/>
        </p:nvPicPr>
        <p:blipFill>
          <a:blip r:embed="rId3"/>
          <a:stretch>
            <a:fillRect/>
          </a:stretch>
        </p:blipFill>
        <p:spPr>
          <a:xfrm>
            <a:off x="7896428" y="4378181"/>
            <a:ext cx="2792210" cy="823031"/>
          </a:xfrm>
          <a:prstGeom prst="rect">
            <a:avLst/>
          </a:prstGeom>
        </p:spPr>
      </p:pic>
      <p:grpSp>
        <p:nvGrpSpPr>
          <p:cNvPr id="5" name="Group 4"/>
          <p:cNvGrpSpPr>
            <a:grpSpLocks noChangeAspect="1"/>
          </p:cNvGrpSpPr>
          <p:nvPr/>
        </p:nvGrpSpPr>
        <p:grpSpPr bwMode="auto">
          <a:xfrm>
            <a:off x="8432939" y="5975350"/>
            <a:ext cx="2030412" cy="1587500"/>
            <a:chOff x="2727" y="1882"/>
            <a:chExt cx="1279" cy="1000"/>
          </a:xfrm>
        </p:grpSpPr>
        <p:sp>
          <p:nvSpPr>
            <p:cNvPr id="6" name="AutoShape 3"/>
            <p:cNvSpPr>
              <a:spLocks noChangeAspect="1" noChangeArrowheads="1" noTextEdit="1"/>
            </p:cNvSpPr>
            <p:nvPr/>
          </p:nvSpPr>
          <p:spPr bwMode="auto">
            <a:xfrm>
              <a:off x="2727" y="1882"/>
              <a:ext cx="1279"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 y="1882"/>
              <a:ext cx="1287"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noChangeAspect="1"/>
          </p:cNvGrpSpPr>
          <p:nvPr/>
        </p:nvGrpSpPr>
        <p:grpSpPr bwMode="auto">
          <a:xfrm>
            <a:off x="0" y="54256"/>
            <a:ext cx="2843213" cy="1309688"/>
            <a:chOff x="0" y="-15"/>
            <a:chExt cx="1791" cy="825"/>
          </a:xfrm>
        </p:grpSpPr>
        <p:sp>
          <p:nvSpPr>
            <p:cNvPr id="10" name="AutoShape 7"/>
            <p:cNvSpPr>
              <a:spLocks noChangeAspect="1" noChangeArrowheads="1" noTextEdit="1"/>
            </p:cNvSpPr>
            <p:nvPr/>
          </p:nvSpPr>
          <p:spPr bwMode="auto">
            <a:xfrm>
              <a:off x="0" y="-15"/>
              <a:ext cx="1791"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
              <a:ext cx="1799"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Immagin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775" y="6109234"/>
            <a:ext cx="1429808" cy="1321271"/>
          </a:xfrm>
          <a:prstGeom prst="rect">
            <a:avLst/>
          </a:prstGeom>
        </p:spPr>
      </p:pic>
    </p:spTree>
    <p:extLst>
      <p:ext uri="{BB962C8B-B14F-4D97-AF65-F5344CB8AC3E}">
        <p14:creationId xmlns:p14="http://schemas.microsoft.com/office/powerpoint/2010/main" val="3099389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4690" name="object 3"/>
          <p:cNvSpPr>
            <a:spLocks noChangeArrowheads="1"/>
          </p:cNvSpPr>
          <p:nvPr/>
        </p:nvSpPr>
        <p:spPr bwMode="auto">
          <a:xfrm>
            <a:off x="1451768" y="1050203"/>
            <a:ext cx="7785100" cy="37687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b="1">
                <a:solidFill>
                  <a:schemeClr val="tx1"/>
                </a:solidFill>
                <a:latin typeface="Verdana" panose="020B0604030504040204" pitchFamily="34" charset="0"/>
                <a:ea typeface="ＭＳ Ｐゴシック" panose="020B0600070205080204" pitchFamily="34" charset="-128"/>
              </a:defRPr>
            </a:lvl1pPr>
            <a:lvl2pPr marL="742950" indent="-285750">
              <a:defRPr sz="1200" b="1">
                <a:solidFill>
                  <a:schemeClr val="tx1"/>
                </a:solidFill>
                <a:latin typeface="Verdana" panose="020B0604030504040204" pitchFamily="34" charset="0"/>
                <a:ea typeface="ＭＳ Ｐゴシック" panose="020B0600070205080204" pitchFamily="34" charset="-128"/>
              </a:defRPr>
            </a:lvl2pPr>
            <a:lvl3pPr marL="1143000" indent="-228600">
              <a:defRPr sz="1200" b="1">
                <a:solidFill>
                  <a:schemeClr val="tx1"/>
                </a:solidFill>
                <a:latin typeface="Verdana" panose="020B0604030504040204" pitchFamily="34" charset="0"/>
                <a:ea typeface="ＭＳ Ｐゴシック" panose="020B0600070205080204" pitchFamily="34" charset="-128"/>
              </a:defRPr>
            </a:lvl3pPr>
            <a:lvl4pPr marL="1600200" indent="-228600">
              <a:defRPr sz="1200" b="1">
                <a:solidFill>
                  <a:schemeClr val="tx1"/>
                </a:solidFill>
                <a:latin typeface="Verdana" panose="020B0604030504040204" pitchFamily="34" charset="0"/>
                <a:ea typeface="ＭＳ Ｐゴシック" panose="020B0600070205080204" pitchFamily="34" charset="-128"/>
              </a:defRPr>
            </a:lvl4pPr>
            <a:lvl5pPr marL="2057400" indent="-228600">
              <a:defRPr sz="1200" b="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9pPr>
          </a:lstStyle>
          <a:p>
            <a:endParaRPr lang="it-IT" altLang="it-IT" sz="1300"/>
          </a:p>
        </p:txBody>
      </p:sp>
      <p:sp>
        <p:nvSpPr>
          <p:cNvPr id="114691" name="object 4"/>
          <p:cNvSpPr txBox="1">
            <a:spLocks noChangeArrowheads="1"/>
          </p:cNvSpPr>
          <p:nvPr/>
        </p:nvSpPr>
        <p:spPr bwMode="auto">
          <a:xfrm>
            <a:off x="669131" y="5230957"/>
            <a:ext cx="9350375" cy="143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204" rIns="0" bIns="0">
            <a:spAutoFit/>
          </a:bodyPr>
          <a:lstStyle>
            <a:lvl1pPr marL="209550" indent="-195263">
              <a:tabLst>
                <a:tab pos="209550" algn="l"/>
              </a:tabLst>
              <a:defRPr sz="1200" b="1">
                <a:solidFill>
                  <a:schemeClr val="tx1"/>
                </a:solidFill>
                <a:latin typeface="Verdana" panose="020B0604030504040204" pitchFamily="34" charset="0"/>
                <a:ea typeface="ＭＳ Ｐゴシック" panose="020B0600070205080204" pitchFamily="34" charset="-128"/>
              </a:defRPr>
            </a:lvl1pPr>
            <a:lvl2pPr marL="742950" indent="-285750">
              <a:tabLst>
                <a:tab pos="209550" algn="l"/>
              </a:tabLst>
              <a:defRPr sz="1200" b="1">
                <a:solidFill>
                  <a:schemeClr val="tx1"/>
                </a:solidFill>
                <a:latin typeface="Verdana" panose="020B0604030504040204" pitchFamily="34" charset="0"/>
                <a:ea typeface="ＭＳ Ｐゴシック" panose="020B0600070205080204" pitchFamily="34" charset="-128"/>
              </a:defRPr>
            </a:lvl2pPr>
            <a:lvl3pPr marL="1143000" indent="-228600">
              <a:tabLst>
                <a:tab pos="209550" algn="l"/>
              </a:tabLst>
              <a:defRPr sz="1200" b="1">
                <a:solidFill>
                  <a:schemeClr val="tx1"/>
                </a:solidFill>
                <a:latin typeface="Verdana" panose="020B0604030504040204" pitchFamily="34" charset="0"/>
                <a:ea typeface="ＭＳ Ｐゴシック" panose="020B0600070205080204" pitchFamily="34" charset="-128"/>
              </a:defRPr>
            </a:lvl3pPr>
            <a:lvl4pPr marL="1600200" indent="-228600">
              <a:tabLst>
                <a:tab pos="209550" algn="l"/>
              </a:tabLst>
              <a:defRPr sz="1200" b="1">
                <a:solidFill>
                  <a:schemeClr val="tx1"/>
                </a:solidFill>
                <a:latin typeface="Verdana" panose="020B0604030504040204" pitchFamily="34" charset="0"/>
                <a:ea typeface="ＭＳ Ｐゴシック" panose="020B0600070205080204" pitchFamily="34" charset="-128"/>
              </a:defRPr>
            </a:lvl4pPr>
            <a:lvl5pPr marL="2057400" indent="-228600">
              <a:tabLst>
                <a:tab pos="209550" algn="l"/>
              </a:tabLst>
              <a:defRPr sz="1200" b="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tabLst>
                <a:tab pos="209550" algn="l"/>
              </a:tabLst>
              <a:defRPr sz="1200" b="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tabLst>
                <a:tab pos="209550" algn="l"/>
              </a:tabLst>
              <a:defRPr sz="1200" b="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tabLst>
                <a:tab pos="209550" algn="l"/>
              </a:tabLst>
              <a:defRPr sz="1200" b="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tabLst>
                <a:tab pos="209550" algn="l"/>
              </a:tabLst>
              <a:defRPr sz="1200" b="1">
                <a:solidFill>
                  <a:schemeClr val="tx1"/>
                </a:solidFill>
                <a:latin typeface="Verdana" panose="020B0604030504040204" pitchFamily="34" charset="0"/>
                <a:ea typeface="ＭＳ Ｐゴシック" panose="020B0600070205080204" pitchFamily="34" charset="-128"/>
              </a:defRPr>
            </a:lvl9pPr>
          </a:lstStyle>
          <a:p>
            <a:pPr>
              <a:lnSpc>
                <a:spcPct val="150000"/>
              </a:lnSpc>
              <a:spcBef>
                <a:spcPts val="88"/>
              </a:spcBef>
              <a:buFontTx/>
              <a:buChar char="•"/>
            </a:pPr>
            <a:r>
              <a:rPr lang="it-IT" altLang="it-IT" sz="2000" dirty="0">
                <a:latin typeface="Calibri" panose="020F0502020204030204" pitchFamily="34" charset="0"/>
              </a:rPr>
              <a:t>Circa il 20% degli adolescenti riferisce di aver messo in atto  comportamenti autolesivi</a:t>
            </a:r>
          </a:p>
          <a:p>
            <a:pPr>
              <a:lnSpc>
                <a:spcPct val="150000"/>
              </a:lnSpc>
              <a:buFontTx/>
              <a:buChar char="•"/>
            </a:pPr>
            <a:r>
              <a:rPr lang="it-IT" altLang="it-IT" sz="2000" dirty="0">
                <a:latin typeface="Calibri" panose="020F0502020204030204" pitchFamily="34" charset="0"/>
              </a:rPr>
              <a:t>Circa 1/8 giunge in ospedale, il motivo più comune è l’assunzione  incongrua di farmaci</a:t>
            </a:r>
          </a:p>
          <a:p>
            <a:pPr>
              <a:lnSpc>
                <a:spcPct val="150000"/>
              </a:lnSpc>
              <a:spcBef>
                <a:spcPts val="1013"/>
              </a:spcBef>
            </a:pPr>
            <a:r>
              <a:rPr lang="it-IT" altLang="it-IT" sz="1600" dirty="0" smtClean="0">
                <a:latin typeface="Calibri" panose="020F0502020204030204" pitchFamily="34" charset="0"/>
              </a:rPr>
              <a:t>     </a:t>
            </a:r>
            <a:r>
              <a:rPr lang="it-IT" altLang="it-IT" sz="1600" dirty="0" err="1" smtClean="0">
                <a:latin typeface="Calibri" panose="020F0502020204030204" pitchFamily="34" charset="0"/>
              </a:rPr>
              <a:t>Hawton</a:t>
            </a:r>
            <a:r>
              <a:rPr lang="it-IT" altLang="it-IT" sz="1600" dirty="0" smtClean="0">
                <a:latin typeface="Calibri" panose="020F0502020204030204" pitchFamily="34" charset="0"/>
              </a:rPr>
              <a:t> </a:t>
            </a:r>
            <a:r>
              <a:rPr lang="it-IT" altLang="it-IT" sz="1600" dirty="0">
                <a:latin typeface="Calibri" panose="020F0502020204030204" pitchFamily="34" charset="0"/>
              </a:rPr>
              <a:t>et al. 2012, The Lancet</a:t>
            </a:r>
          </a:p>
        </p:txBody>
      </p:sp>
      <p:sp>
        <p:nvSpPr>
          <p:cNvPr id="114692" name="Titolo 1"/>
          <p:cNvSpPr txBox="1">
            <a:spLocks/>
          </p:cNvSpPr>
          <p:nvPr/>
        </p:nvSpPr>
        <p:spPr bwMode="auto">
          <a:xfrm>
            <a:off x="0" y="149947"/>
            <a:ext cx="106886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995363">
              <a:defRPr sz="1200" b="1">
                <a:solidFill>
                  <a:schemeClr val="tx1"/>
                </a:solidFill>
                <a:latin typeface="Verdana" panose="020B0604030504040204" pitchFamily="34" charset="0"/>
                <a:ea typeface="ＭＳ Ｐゴシック" panose="020B0600070205080204" pitchFamily="34" charset="-128"/>
              </a:defRPr>
            </a:lvl1pPr>
            <a:lvl2pPr marL="742950" indent="-285750" defTabSz="995363">
              <a:defRPr sz="1200" b="1">
                <a:solidFill>
                  <a:schemeClr val="tx1"/>
                </a:solidFill>
                <a:latin typeface="Verdana" panose="020B0604030504040204" pitchFamily="34" charset="0"/>
                <a:ea typeface="ＭＳ Ｐゴシック" panose="020B0600070205080204" pitchFamily="34" charset="-128"/>
              </a:defRPr>
            </a:lvl2pPr>
            <a:lvl3pPr marL="1143000" indent="-228600" defTabSz="995363">
              <a:defRPr sz="1200" b="1">
                <a:solidFill>
                  <a:schemeClr val="tx1"/>
                </a:solidFill>
                <a:latin typeface="Verdana" panose="020B0604030504040204" pitchFamily="34" charset="0"/>
                <a:ea typeface="ＭＳ Ｐゴシック" panose="020B0600070205080204" pitchFamily="34" charset="-128"/>
              </a:defRPr>
            </a:lvl3pPr>
            <a:lvl4pPr marL="1600200" indent="-228600" defTabSz="995363">
              <a:defRPr sz="1200" b="1">
                <a:solidFill>
                  <a:schemeClr val="tx1"/>
                </a:solidFill>
                <a:latin typeface="Verdana" panose="020B0604030504040204" pitchFamily="34" charset="0"/>
                <a:ea typeface="ＭＳ Ｐゴシック" panose="020B0600070205080204" pitchFamily="34" charset="-128"/>
              </a:defRPr>
            </a:lvl4pPr>
            <a:lvl5pPr marL="2057400" indent="-228600" defTabSz="995363">
              <a:defRPr sz="1200" b="1">
                <a:solidFill>
                  <a:schemeClr val="tx1"/>
                </a:solidFill>
                <a:latin typeface="Verdana" panose="020B0604030504040204" pitchFamily="34" charset="0"/>
                <a:ea typeface="ＭＳ Ｐゴシック" panose="020B0600070205080204" pitchFamily="34" charset="-128"/>
              </a:defRPr>
            </a:lvl5pPr>
            <a:lvl6pPr marL="2514600" indent="-228600" defTabSz="995363"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6pPr>
            <a:lvl7pPr marL="2971800" indent="-228600" defTabSz="995363"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7pPr>
            <a:lvl8pPr marL="3429000" indent="-228600" defTabSz="995363"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8pPr>
            <a:lvl9pPr marL="3886200" indent="-228600" defTabSz="995363"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9pPr>
          </a:lstStyle>
          <a:p>
            <a:pPr algn="ctr"/>
            <a:r>
              <a:rPr lang="it-IT" altLang="it-IT" sz="3200" dirty="0">
                <a:latin typeface="Calibri" panose="020F0502020204030204" pitchFamily="34" charset="0"/>
              </a:rPr>
              <a:t>Prevalenza di Suicidio in adolescenza</a:t>
            </a:r>
          </a:p>
        </p:txBody>
      </p:sp>
    </p:spTree>
    <p:extLst>
      <p:ext uri="{BB962C8B-B14F-4D97-AF65-F5344CB8AC3E}">
        <p14:creationId xmlns:p14="http://schemas.microsoft.com/office/powerpoint/2010/main" val="28964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6" name="Grafico 5"/>
          <p:cNvGraphicFramePr/>
          <p:nvPr>
            <p:extLst/>
          </p:nvPr>
        </p:nvGraphicFramePr>
        <p:xfrm>
          <a:off x="739887" y="1272941"/>
          <a:ext cx="9109959" cy="4022794"/>
        </p:xfrm>
        <a:graphic>
          <a:graphicData uri="http://schemas.openxmlformats.org/drawingml/2006/chart">
            <c:chart xmlns:c="http://schemas.openxmlformats.org/drawingml/2006/chart" xmlns:r="http://schemas.openxmlformats.org/officeDocument/2006/relationships" r:id="rId3"/>
          </a:graphicData>
        </a:graphic>
      </p:graphicFrame>
      <p:sp>
        <p:nvSpPr>
          <p:cNvPr id="3" name="Rettangolo 2"/>
          <p:cNvSpPr/>
          <p:nvPr/>
        </p:nvSpPr>
        <p:spPr>
          <a:xfrm>
            <a:off x="739889" y="448925"/>
            <a:ext cx="8864368" cy="499496"/>
          </a:xfrm>
          <a:prstGeom prst="rect">
            <a:avLst/>
          </a:prstGeom>
        </p:spPr>
        <p:txBody>
          <a:bodyPr wrap="square">
            <a:spAutoFit/>
          </a:bodyPr>
          <a:lstStyle/>
          <a:p>
            <a:pPr algn="ctr" defTabSz="504188" eaLnBrk="0" hangingPunct="0"/>
            <a:r>
              <a:rPr lang="it-IT" altLang="it-IT" sz="2646" dirty="0">
                <a:solidFill>
                  <a:prstClr val="black"/>
                </a:solidFill>
                <a:latin typeface="Cambria" panose="02040503050406030204" pitchFamily="18" charset="0"/>
              </a:rPr>
              <a:t>Accessi al DEA OPBG per NSSI, IS e TS dal 2011 al 2018</a:t>
            </a:r>
          </a:p>
        </p:txBody>
      </p:sp>
      <p:sp>
        <p:nvSpPr>
          <p:cNvPr id="2" name="Rettangolo 1"/>
          <p:cNvSpPr/>
          <p:nvPr/>
        </p:nvSpPr>
        <p:spPr>
          <a:xfrm>
            <a:off x="1072708" y="5556006"/>
            <a:ext cx="8333140" cy="648383"/>
          </a:xfrm>
          <a:prstGeom prst="rect">
            <a:avLst/>
          </a:prstGeom>
        </p:spPr>
        <p:txBody>
          <a:bodyPr wrap="square">
            <a:spAutoFit/>
          </a:bodyPr>
          <a:lstStyle/>
          <a:p>
            <a:pPr algn="ctr" defTabSz="504188" eaLnBrk="0" hangingPunct="0">
              <a:spcBef>
                <a:spcPts val="975"/>
              </a:spcBef>
            </a:pPr>
            <a:r>
              <a:rPr lang="it-IT" altLang="it-IT" sz="1765" dirty="0">
                <a:solidFill>
                  <a:prstClr val="black"/>
                </a:solidFill>
                <a:latin typeface="Cambria" panose="02040503050406030204" pitchFamily="18" charset="0"/>
              </a:rPr>
              <a:t>698/3300 (</a:t>
            </a:r>
            <a:r>
              <a:rPr lang="it-IT" altLang="it-IT" sz="1765" dirty="0">
                <a:solidFill>
                  <a:srgbClr val="C0504D"/>
                </a:solidFill>
                <a:latin typeface="Cambria" panose="02040503050406030204" pitchFamily="18" charset="0"/>
              </a:rPr>
              <a:t>21%</a:t>
            </a:r>
            <a:r>
              <a:rPr lang="it-IT" altLang="it-IT" sz="1765" dirty="0">
                <a:solidFill>
                  <a:prstClr val="black"/>
                </a:solidFill>
                <a:latin typeface="Cambria" panose="02040503050406030204" pitchFamily="18" charset="0"/>
              </a:rPr>
              <a:t>) delle consulenze NPI in DEA dal 2011 al 2018:</a:t>
            </a:r>
          </a:p>
          <a:p>
            <a:pPr algn="ctr" defTabSz="504188" eaLnBrk="0" hangingPunct="0">
              <a:spcBef>
                <a:spcPts val="50"/>
              </a:spcBef>
            </a:pPr>
            <a:r>
              <a:rPr lang="it-IT" altLang="it-IT" sz="1765" dirty="0">
                <a:solidFill>
                  <a:prstClr val="black"/>
                </a:solidFill>
                <a:latin typeface="Cambria" panose="02040503050406030204" pitchFamily="18" charset="0"/>
              </a:rPr>
              <a:t>   Autolesionismo non suicidario, Ideazione suicidaria e Tentato suicidio</a:t>
            </a:r>
            <a:endParaRPr lang="it-IT" sz="1765" dirty="0">
              <a:solidFill>
                <a:prstClr val="black"/>
              </a:solidFill>
            </a:endParaRPr>
          </a:p>
        </p:txBody>
      </p:sp>
      <p:sp>
        <p:nvSpPr>
          <p:cNvPr id="4" name="Rettangolo 3"/>
          <p:cNvSpPr/>
          <p:nvPr/>
        </p:nvSpPr>
        <p:spPr>
          <a:xfrm>
            <a:off x="955998" y="6806912"/>
            <a:ext cx="8648259" cy="397801"/>
          </a:xfrm>
          <a:prstGeom prst="rect">
            <a:avLst/>
          </a:prstGeom>
          <a:ln w="57150" cmpd="sng">
            <a:solidFill>
              <a:srgbClr val="FF0000"/>
            </a:solidFill>
          </a:ln>
        </p:spPr>
        <p:txBody>
          <a:bodyPr wrap="square">
            <a:spAutoFit/>
          </a:bodyPr>
          <a:lstStyle/>
          <a:p>
            <a:pPr algn="ctr" defTabSz="504188" eaLnBrk="0" hangingPunct="0">
              <a:spcBef>
                <a:spcPts val="50"/>
              </a:spcBef>
            </a:pPr>
            <a:r>
              <a:rPr lang="it-IT" altLang="it-IT" sz="1985" dirty="0">
                <a:solidFill>
                  <a:prstClr val="black"/>
                </a:solidFill>
                <a:latin typeface="Cambria" panose="02040503050406030204" pitchFamily="18" charset="0"/>
              </a:rPr>
              <a:t>Aumento di quasi 20 volte degli accessi: da 12 nel 2011 a 237 nel 2018</a:t>
            </a:r>
          </a:p>
        </p:txBody>
      </p:sp>
    </p:spTree>
    <p:extLst>
      <p:ext uri="{BB962C8B-B14F-4D97-AF65-F5344CB8AC3E}">
        <p14:creationId xmlns:p14="http://schemas.microsoft.com/office/powerpoint/2010/main" val="228175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504095" y="1360404"/>
            <a:ext cx="9706399" cy="3359061"/>
          </a:xfrm>
          <a:prstGeom prst="rect">
            <a:avLst/>
          </a:prstGeom>
        </p:spPr>
        <p:txBody>
          <a:bodyPr wrap="square">
            <a:spAutoFit/>
          </a:bodyPr>
          <a:lstStyle/>
          <a:p>
            <a:pPr defTabSz="504200" fontAlgn="auto">
              <a:lnSpc>
                <a:spcPct val="150000"/>
              </a:lnSpc>
              <a:spcBef>
                <a:spcPts val="0"/>
              </a:spcBef>
              <a:spcAft>
                <a:spcPts val="0"/>
              </a:spcAft>
            </a:pPr>
            <a:r>
              <a:rPr lang="it-IT" sz="2400" b="0" dirty="0">
                <a:solidFill>
                  <a:prstClr val="black"/>
                </a:solidFill>
                <a:latin typeface="Calibri"/>
                <a:ea typeface="+mn-ea"/>
                <a:cs typeface="+mn-cs"/>
              </a:rPr>
              <a:t>Le malattie </a:t>
            </a:r>
            <a:r>
              <a:rPr lang="it-IT" sz="2400" b="0" dirty="0" smtClean="0">
                <a:solidFill>
                  <a:prstClr val="black"/>
                </a:solidFill>
                <a:latin typeface="Calibri"/>
                <a:ea typeface="+mn-ea"/>
                <a:cs typeface="+mn-cs"/>
              </a:rPr>
              <a:t>psichiatriche: </a:t>
            </a:r>
          </a:p>
          <a:p>
            <a:pPr marL="742950" indent="-742950" defTabSz="504200" fontAlgn="auto">
              <a:lnSpc>
                <a:spcPct val="150000"/>
              </a:lnSpc>
              <a:spcBef>
                <a:spcPts val="0"/>
              </a:spcBef>
              <a:spcAft>
                <a:spcPts val="0"/>
              </a:spcAft>
              <a:buFont typeface="Arial" panose="020B0604020202020204" pitchFamily="34" charset="0"/>
              <a:buChar char="•"/>
            </a:pPr>
            <a:r>
              <a:rPr lang="it-IT" sz="2400" b="0" dirty="0" smtClean="0">
                <a:latin typeface="Calibri"/>
                <a:ea typeface="+mn-ea"/>
                <a:cs typeface="+mn-cs"/>
              </a:rPr>
              <a:t>esistono </a:t>
            </a:r>
            <a:r>
              <a:rPr lang="it-IT" sz="2400" b="0" dirty="0">
                <a:latin typeface="Calibri"/>
                <a:ea typeface="+mn-ea"/>
                <a:cs typeface="+mn-cs"/>
              </a:rPr>
              <a:t>in </a:t>
            </a:r>
            <a:r>
              <a:rPr lang="it-IT" sz="2400" dirty="0">
                <a:solidFill>
                  <a:srgbClr val="FF0000"/>
                </a:solidFill>
                <a:latin typeface="Calibri"/>
                <a:ea typeface="+mn-ea"/>
                <a:cs typeface="+mn-cs"/>
              </a:rPr>
              <a:t>età </a:t>
            </a:r>
            <a:r>
              <a:rPr lang="it-IT" sz="2400" dirty="0" smtClean="0">
                <a:solidFill>
                  <a:srgbClr val="FF0000"/>
                </a:solidFill>
                <a:latin typeface="Calibri"/>
                <a:ea typeface="+mn-ea"/>
                <a:cs typeface="+mn-cs"/>
              </a:rPr>
              <a:t>evolutiva </a:t>
            </a:r>
          </a:p>
          <a:p>
            <a:pPr marL="742950" indent="-742950" defTabSz="504200" fontAlgn="auto">
              <a:lnSpc>
                <a:spcPct val="150000"/>
              </a:lnSpc>
              <a:spcBef>
                <a:spcPts val="0"/>
              </a:spcBef>
              <a:spcAft>
                <a:spcPts val="0"/>
              </a:spcAft>
              <a:buFont typeface="Arial" panose="020B0604020202020204" pitchFamily="34" charset="0"/>
              <a:buChar char="•"/>
            </a:pPr>
            <a:r>
              <a:rPr lang="it-IT" sz="2400" b="0" dirty="0" smtClean="0">
                <a:solidFill>
                  <a:prstClr val="black"/>
                </a:solidFill>
                <a:latin typeface="Calibri"/>
                <a:ea typeface="+mn-ea"/>
                <a:cs typeface="+mn-cs"/>
              </a:rPr>
              <a:t>sono </a:t>
            </a:r>
            <a:r>
              <a:rPr lang="it-IT" sz="2400" dirty="0" smtClean="0">
                <a:solidFill>
                  <a:srgbClr val="FF0000"/>
                </a:solidFill>
                <a:latin typeface="Calibri"/>
                <a:ea typeface="+mn-ea"/>
                <a:cs typeface="+mn-cs"/>
              </a:rPr>
              <a:t>frequenti</a:t>
            </a:r>
            <a:r>
              <a:rPr lang="it-IT" sz="2400" b="0" dirty="0" smtClean="0">
                <a:solidFill>
                  <a:prstClr val="black"/>
                </a:solidFill>
                <a:latin typeface="Calibri"/>
                <a:ea typeface="+mn-ea"/>
                <a:cs typeface="+mn-cs"/>
              </a:rPr>
              <a:t> </a:t>
            </a:r>
          </a:p>
          <a:p>
            <a:pPr marL="742950" indent="-742950" defTabSz="504200" fontAlgn="auto">
              <a:lnSpc>
                <a:spcPct val="150000"/>
              </a:lnSpc>
              <a:spcBef>
                <a:spcPts val="0"/>
              </a:spcBef>
              <a:spcAft>
                <a:spcPts val="0"/>
              </a:spcAft>
              <a:buFont typeface="Arial" panose="020B0604020202020204" pitchFamily="34" charset="0"/>
              <a:buChar char="•"/>
            </a:pPr>
            <a:r>
              <a:rPr lang="it-IT" sz="2400" b="0" dirty="0" smtClean="0">
                <a:solidFill>
                  <a:prstClr val="black"/>
                </a:solidFill>
                <a:latin typeface="Calibri"/>
                <a:ea typeface="+mn-ea"/>
                <a:cs typeface="+mn-cs"/>
              </a:rPr>
              <a:t>spesso rappresentano il momento di </a:t>
            </a:r>
            <a:r>
              <a:rPr lang="it-IT" sz="2400" dirty="0" smtClean="0">
                <a:solidFill>
                  <a:srgbClr val="FF0000"/>
                </a:solidFill>
                <a:latin typeface="Calibri"/>
                <a:ea typeface="+mn-ea"/>
                <a:cs typeface="+mn-cs"/>
              </a:rPr>
              <a:t>esordio</a:t>
            </a:r>
            <a:r>
              <a:rPr lang="it-IT" sz="2400" b="0" dirty="0" smtClean="0">
                <a:solidFill>
                  <a:prstClr val="black"/>
                </a:solidFill>
                <a:latin typeface="Calibri"/>
                <a:ea typeface="+mn-ea"/>
                <a:cs typeface="+mn-cs"/>
              </a:rPr>
              <a:t> dei </a:t>
            </a:r>
            <a:r>
              <a:rPr lang="it-IT" sz="2400" b="0" dirty="0">
                <a:solidFill>
                  <a:prstClr val="black"/>
                </a:solidFill>
                <a:latin typeface="Calibri"/>
                <a:ea typeface="+mn-ea"/>
                <a:cs typeface="+mn-cs"/>
              </a:rPr>
              <a:t>disturbi psichiatrici dell’età adulta</a:t>
            </a:r>
          </a:p>
          <a:p>
            <a:pPr defTabSz="504200" fontAlgn="auto">
              <a:lnSpc>
                <a:spcPct val="150000"/>
              </a:lnSpc>
              <a:spcBef>
                <a:spcPts val="0"/>
              </a:spcBef>
              <a:spcAft>
                <a:spcPts val="0"/>
              </a:spcAft>
            </a:pPr>
            <a:endParaRPr lang="it-IT" sz="2400" dirty="0">
              <a:solidFill>
                <a:prstClr val="black"/>
              </a:solidFill>
              <a:latin typeface="Calibri"/>
              <a:ea typeface="+mn-ea"/>
              <a:cs typeface="+mn-cs"/>
            </a:endParaRPr>
          </a:p>
        </p:txBody>
      </p:sp>
      <p:sp>
        <p:nvSpPr>
          <p:cNvPr id="9" name="Rettangolo 8"/>
          <p:cNvSpPr/>
          <p:nvPr/>
        </p:nvSpPr>
        <p:spPr>
          <a:xfrm>
            <a:off x="504095" y="1041993"/>
            <a:ext cx="6666512" cy="974754"/>
          </a:xfrm>
          <a:prstGeom prst="rect">
            <a:avLst/>
          </a:prstGeom>
        </p:spPr>
        <p:txBody>
          <a:bodyPr wrap="square">
            <a:spAutoFit/>
          </a:bodyPr>
          <a:lstStyle/>
          <a:p>
            <a:pPr marL="567225" indent="-567225" defTabSz="504200" fontAlgn="auto">
              <a:spcBef>
                <a:spcPts val="0"/>
              </a:spcBef>
              <a:spcAft>
                <a:spcPts val="0"/>
              </a:spcAft>
              <a:buFont typeface="+mj-lt"/>
              <a:buAutoNum type="arabicPeriod"/>
            </a:pPr>
            <a:endParaRPr lang="it-IT" sz="2867" b="0" dirty="0">
              <a:solidFill>
                <a:prstClr val="black"/>
              </a:solidFill>
              <a:latin typeface="Calibri"/>
              <a:ea typeface="+mn-ea"/>
              <a:cs typeface="+mn-cs"/>
            </a:endParaRPr>
          </a:p>
          <a:p>
            <a:pPr defTabSz="504200" fontAlgn="auto">
              <a:spcBef>
                <a:spcPts val="0"/>
              </a:spcBef>
              <a:spcAft>
                <a:spcPts val="0"/>
              </a:spcAft>
            </a:pPr>
            <a:endParaRPr lang="it-IT" sz="2867" b="0" dirty="0">
              <a:solidFill>
                <a:prstClr val="black"/>
              </a:solidFill>
              <a:latin typeface="Calibri"/>
              <a:ea typeface="+mn-ea"/>
              <a:cs typeface="+mn-cs"/>
            </a:endParaRPr>
          </a:p>
        </p:txBody>
      </p:sp>
      <p:sp>
        <p:nvSpPr>
          <p:cNvPr id="2" name="CasellaDiTesto 1"/>
          <p:cNvSpPr txBox="1"/>
          <p:nvPr/>
        </p:nvSpPr>
        <p:spPr>
          <a:xfrm>
            <a:off x="326102" y="289487"/>
            <a:ext cx="7479586" cy="646331"/>
          </a:xfrm>
          <a:prstGeom prst="rect">
            <a:avLst/>
          </a:prstGeom>
          <a:noFill/>
        </p:spPr>
        <p:txBody>
          <a:bodyPr wrap="square" rtlCol="0">
            <a:spAutoFit/>
          </a:bodyPr>
          <a:lstStyle/>
          <a:p>
            <a:r>
              <a:rPr lang="it-IT" sz="3600" dirty="0" smtClean="0">
                <a:solidFill>
                  <a:srgbClr val="FF0000"/>
                </a:solidFill>
                <a:latin typeface="+mj-lt"/>
              </a:rPr>
              <a:t>Primo Messaggio:</a:t>
            </a:r>
            <a:endParaRPr lang="it-IT" sz="3600" dirty="0">
              <a:solidFill>
                <a:srgbClr val="FF0000"/>
              </a:solidFill>
              <a:latin typeface="+mj-lt"/>
            </a:endParaRPr>
          </a:p>
        </p:txBody>
      </p:sp>
    </p:spTree>
    <p:extLst>
      <p:ext uri="{BB962C8B-B14F-4D97-AF65-F5344CB8AC3E}">
        <p14:creationId xmlns:p14="http://schemas.microsoft.com/office/powerpoint/2010/main" val="3802258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p:cNvSpPr>
            <a:spLocks noGrp="1"/>
          </p:cNvSpPr>
          <p:nvPr>
            <p:ph type="title"/>
          </p:nvPr>
        </p:nvSpPr>
        <p:spPr>
          <a:xfrm>
            <a:off x="494357" y="146534"/>
            <a:ext cx="9075420" cy="5431306"/>
          </a:xfrm>
        </p:spPr>
        <p:txBody>
          <a:bodyPr>
            <a:normAutofit/>
          </a:bodyPr>
          <a:lstStyle/>
          <a:p>
            <a:pPr algn="l"/>
            <a:r>
              <a:rPr lang="it-IT" sz="3200" b="1" dirty="0" smtClean="0">
                <a:solidFill>
                  <a:schemeClr val="tx1"/>
                </a:solidFill>
                <a:latin typeface="Calibri" panose="020F0502020204030204" pitchFamily="34" charset="0"/>
              </a:rPr>
              <a:t>Ripartiamo </a:t>
            </a:r>
            <a:r>
              <a:rPr lang="it-IT" sz="3200" b="1" dirty="0">
                <a:solidFill>
                  <a:schemeClr val="tx1"/>
                </a:solidFill>
                <a:latin typeface="Calibri" panose="020F0502020204030204" pitchFamily="34" charset="0"/>
              </a:rPr>
              <a:t>da alcune domande-credenze</a:t>
            </a:r>
            <a:r>
              <a:rPr lang="it-IT" sz="3200" dirty="0">
                <a:solidFill>
                  <a:schemeClr val="tx1"/>
                </a:solidFill>
                <a:latin typeface="Calibri" panose="020F0502020204030204" pitchFamily="34" charset="0"/>
              </a:rPr>
              <a:t>:</a:t>
            </a:r>
            <a:br>
              <a:rPr lang="it-IT" sz="3200" dirty="0">
                <a:solidFill>
                  <a:schemeClr val="tx1"/>
                </a:solidFill>
                <a:latin typeface="Calibri" panose="020F0502020204030204" pitchFamily="34" charset="0"/>
              </a:rPr>
            </a:br>
            <a:r>
              <a:rPr lang="it-IT" sz="3200" dirty="0">
                <a:solidFill>
                  <a:schemeClr val="tx1"/>
                </a:solidFill>
                <a:latin typeface="Calibri" panose="020F0502020204030204" pitchFamily="34" charset="0"/>
              </a:rPr>
              <a:t/>
            </a:r>
            <a:br>
              <a:rPr lang="it-IT" sz="3200" dirty="0">
                <a:solidFill>
                  <a:schemeClr val="tx1"/>
                </a:solidFill>
                <a:latin typeface="Calibri" panose="020F0502020204030204" pitchFamily="34" charset="0"/>
              </a:rPr>
            </a:br>
            <a:r>
              <a:rPr lang="it-IT" sz="3200" dirty="0" smtClean="0">
                <a:solidFill>
                  <a:schemeClr val="bg2">
                    <a:lumMod val="40000"/>
                    <a:lumOff val="60000"/>
                  </a:schemeClr>
                </a:solidFill>
                <a:latin typeface="Calibri" panose="020F0502020204030204" pitchFamily="34" charset="0"/>
              </a:rPr>
              <a:t>1-Le </a:t>
            </a:r>
            <a:r>
              <a:rPr lang="it-IT" sz="3200" dirty="0">
                <a:solidFill>
                  <a:schemeClr val="bg2">
                    <a:lumMod val="40000"/>
                    <a:lumOff val="60000"/>
                  </a:schemeClr>
                </a:solidFill>
                <a:latin typeface="Calibri" panose="020F0502020204030204" pitchFamily="34" charset="0"/>
              </a:rPr>
              <a:t>malattie psichiatriche “sono” anche dell’età evolutiva?</a:t>
            </a:r>
            <a:br>
              <a:rPr lang="it-IT" sz="3200" dirty="0">
                <a:solidFill>
                  <a:schemeClr val="bg2">
                    <a:lumMod val="40000"/>
                    <a:lumOff val="60000"/>
                  </a:schemeClr>
                </a:solidFill>
                <a:latin typeface="Calibri" panose="020F0502020204030204" pitchFamily="34" charset="0"/>
              </a:rPr>
            </a:br>
            <a:r>
              <a:rPr lang="it-IT" sz="3200" dirty="0">
                <a:solidFill>
                  <a:schemeClr val="bg2">
                    <a:lumMod val="40000"/>
                    <a:lumOff val="60000"/>
                  </a:schemeClr>
                </a:solidFill>
                <a:latin typeface="Calibri" panose="020F0502020204030204" pitchFamily="34" charset="0"/>
              </a:rPr>
              <a:t/>
            </a:r>
            <a:br>
              <a:rPr lang="it-IT" sz="3200" dirty="0">
                <a:solidFill>
                  <a:schemeClr val="bg2">
                    <a:lumMod val="40000"/>
                    <a:lumOff val="60000"/>
                  </a:schemeClr>
                </a:solidFill>
                <a:latin typeface="Calibri" panose="020F0502020204030204" pitchFamily="34" charset="0"/>
              </a:rPr>
            </a:br>
            <a:r>
              <a:rPr lang="it-IT" sz="3200" dirty="0" smtClean="0">
                <a:solidFill>
                  <a:schemeClr val="bg2">
                    <a:lumMod val="40000"/>
                    <a:lumOff val="60000"/>
                  </a:schemeClr>
                </a:solidFill>
                <a:latin typeface="Calibri" panose="020F0502020204030204" pitchFamily="34" charset="0"/>
              </a:rPr>
              <a:t>2-Comunque </a:t>
            </a:r>
            <a:r>
              <a:rPr lang="it-IT" sz="3200" dirty="0">
                <a:solidFill>
                  <a:schemeClr val="bg2">
                    <a:lumMod val="40000"/>
                    <a:lumOff val="60000"/>
                  </a:schemeClr>
                </a:solidFill>
                <a:latin typeface="Calibri" panose="020F0502020204030204" pitchFamily="34" charset="0"/>
              </a:rPr>
              <a:t>riguardano pochi e particolari </a:t>
            </a:r>
            <a:r>
              <a:rPr lang="it-IT" sz="3200" dirty="0" smtClean="0">
                <a:solidFill>
                  <a:schemeClr val="bg2">
                    <a:lumMod val="40000"/>
                    <a:lumOff val="60000"/>
                  </a:schemeClr>
                </a:solidFill>
                <a:latin typeface="Calibri" panose="020F0502020204030204" pitchFamily="34" charset="0"/>
              </a:rPr>
              <a:t>casi…</a:t>
            </a:r>
            <a:r>
              <a:rPr lang="it-IT" sz="3200" dirty="0">
                <a:solidFill>
                  <a:schemeClr val="bg2">
                    <a:lumMod val="40000"/>
                    <a:lumOff val="60000"/>
                  </a:schemeClr>
                </a:solidFill>
                <a:latin typeface="Calibri" panose="020F0502020204030204" pitchFamily="34" charset="0"/>
              </a:rPr>
              <a:t/>
            </a:r>
            <a:br>
              <a:rPr lang="it-IT" sz="3200" dirty="0">
                <a:solidFill>
                  <a:schemeClr val="bg2">
                    <a:lumMod val="40000"/>
                    <a:lumOff val="60000"/>
                  </a:schemeClr>
                </a:solidFill>
                <a:latin typeface="Calibri" panose="020F0502020204030204" pitchFamily="34" charset="0"/>
              </a:rPr>
            </a:br>
            <a:r>
              <a:rPr lang="it-IT" sz="3200" dirty="0">
                <a:solidFill>
                  <a:schemeClr val="bg2">
                    <a:lumMod val="40000"/>
                    <a:lumOff val="60000"/>
                  </a:schemeClr>
                </a:solidFill>
                <a:latin typeface="Calibri" panose="020F0502020204030204" pitchFamily="34" charset="0"/>
              </a:rPr>
              <a:t/>
            </a:r>
            <a:br>
              <a:rPr lang="it-IT" sz="3200" dirty="0">
                <a:solidFill>
                  <a:schemeClr val="bg2">
                    <a:lumMod val="40000"/>
                    <a:lumOff val="60000"/>
                  </a:schemeClr>
                </a:solidFill>
                <a:latin typeface="Calibri" panose="020F0502020204030204" pitchFamily="34" charset="0"/>
              </a:rPr>
            </a:br>
            <a:r>
              <a:rPr lang="it-IT" sz="3200" dirty="0" smtClean="0">
                <a:solidFill>
                  <a:schemeClr val="tx1"/>
                </a:solidFill>
                <a:latin typeface="Calibri" panose="020F0502020204030204" pitchFamily="34" charset="0"/>
              </a:rPr>
              <a:t>3-Sono </a:t>
            </a:r>
            <a:r>
              <a:rPr lang="it-IT" sz="3200" dirty="0">
                <a:solidFill>
                  <a:schemeClr val="tx1"/>
                </a:solidFill>
                <a:latin typeface="Calibri" panose="020F0502020204030204" pitchFamily="34" charset="0"/>
              </a:rPr>
              <a:t>sempre il risultato di una famiglia sbandata!</a:t>
            </a:r>
            <a:br>
              <a:rPr lang="it-IT" sz="3200" dirty="0">
                <a:solidFill>
                  <a:schemeClr val="tx1"/>
                </a:solidFill>
                <a:latin typeface="Calibri" panose="020F0502020204030204" pitchFamily="34" charset="0"/>
              </a:rPr>
            </a:br>
            <a:r>
              <a:rPr lang="it-IT" sz="3200" dirty="0">
                <a:solidFill>
                  <a:schemeClr val="tx1"/>
                </a:solidFill>
                <a:latin typeface="Calibri" panose="020F0502020204030204" pitchFamily="34" charset="0"/>
              </a:rPr>
              <a:t/>
            </a:r>
            <a:br>
              <a:rPr lang="it-IT" sz="3200" dirty="0">
                <a:solidFill>
                  <a:schemeClr val="tx1"/>
                </a:solidFill>
                <a:latin typeface="Calibri" panose="020F0502020204030204" pitchFamily="34" charset="0"/>
              </a:rPr>
            </a:br>
            <a:r>
              <a:rPr lang="it-IT" sz="3200" dirty="0" smtClean="0">
                <a:solidFill>
                  <a:schemeClr val="bg2">
                    <a:lumMod val="40000"/>
                    <a:lumOff val="60000"/>
                  </a:schemeClr>
                </a:solidFill>
                <a:latin typeface="Calibri" panose="020F0502020204030204" pitchFamily="34" charset="0"/>
              </a:rPr>
              <a:t>4-La cura migliore </a:t>
            </a:r>
            <a:r>
              <a:rPr lang="it-IT" sz="3200" dirty="0">
                <a:solidFill>
                  <a:schemeClr val="bg2">
                    <a:lumMod val="40000"/>
                    <a:lumOff val="60000"/>
                  </a:schemeClr>
                </a:solidFill>
                <a:latin typeface="Calibri" panose="020F0502020204030204" pitchFamily="34" charset="0"/>
              </a:rPr>
              <a:t>in questi casi è l’amore</a:t>
            </a:r>
            <a:r>
              <a:rPr lang="it-IT" sz="3200" dirty="0" smtClean="0">
                <a:solidFill>
                  <a:schemeClr val="bg2">
                    <a:lumMod val="40000"/>
                    <a:lumOff val="60000"/>
                  </a:schemeClr>
                </a:solidFill>
                <a:latin typeface="Calibri" panose="020F0502020204030204" pitchFamily="34" charset="0"/>
              </a:rPr>
              <a:t>!</a:t>
            </a:r>
            <a:endParaRPr lang="it-IT" sz="3200" dirty="0"/>
          </a:p>
        </p:txBody>
      </p:sp>
    </p:spTree>
    <p:extLst>
      <p:ext uri="{BB962C8B-B14F-4D97-AF65-F5344CB8AC3E}">
        <p14:creationId xmlns:p14="http://schemas.microsoft.com/office/powerpoint/2010/main" val="2008657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ettangolo 8"/>
          <p:cNvSpPr/>
          <p:nvPr/>
        </p:nvSpPr>
        <p:spPr>
          <a:xfrm>
            <a:off x="504095" y="1041993"/>
            <a:ext cx="6666512" cy="974754"/>
          </a:xfrm>
          <a:prstGeom prst="rect">
            <a:avLst/>
          </a:prstGeom>
        </p:spPr>
        <p:txBody>
          <a:bodyPr wrap="square">
            <a:spAutoFit/>
          </a:bodyPr>
          <a:lstStyle/>
          <a:p>
            <a:pPr marL="567225" indent="-567225" defTabSz="504200" fontAlgn="auto">
              <a:spcBef>
                <a:spcPts val="0"/>
              </a:spcBef>
              <a:spcAft>
                <a:spcPts val="0"/>
              </a:spcAft>
              <a:buFont typeface="+mj-lt"/>
              <a:buAutoNum type="arabicPeriod"/>
            </a:pPr>
            <a:endParaRPr lang="it-IT" sz="2867" b="0" dirty="0">
              <a:solidFill>
                <a:prstClr val="black"/>
              </a:solidFill>
              <a:latin typeface="Calibri"/>
              <a:ea typeface="+mn-ea"/>
              <a:cs typeface="+mn-cs"/>
            </a:endParaRPr>
          </a:p>
          <a:p>
            <a:pPr defTabSz="504200" fontAlgn="auto">
              <a:spcBef>
                <a:spcPts val="0"/>
              </a:spcBef>
              <a:spcAft>
                <a:spcPts val="0"/>
              </a:spcAft>
            </a:pPr>
            <a:endParaRPr lang="it-IT" sz="2867" b="0" dirty="0">
              <a:solidFill>
                <a:prstClr val="black"/>
              </a:solidFill>
              <a:latin typeface="Calibri"/>
              <a:ea typeface="+mn-ea"/>
              <a:cs typeface="+mn-cs"/>
            </a:endParaRPr>
          </a:p>
        </p:txBody>
      </p:sp>
      <p:pic>
        <p:nvPicPr>
          <p:cNvPr id="5" name="Immagine 4"/>
          <p:cNvPicPr>
            <a:picLocks noChangeAspect="1"/>
          </p:cNvPicPr>
          <p:nvPr/>
        </p:nvPicPr>
        <p:blipFill>
          <a:blip r:embed="rId2"/>
          <a:stretch>
            <a:fillRect/>
          </a:stretch>
        </p:blipFill>
        <p:spPr>
          <a:xfrm>
            <a:off x="695824" y="294054"/>
            <a:ext cx="7576855" cy="4593731"/>
          </a:xfrm>
          <a:prstGeom prst="rect">
            <a:avLst/>
          </a:prstGeom>
        </p:spPr>
      </p:pic>
      <p:pic>
        <p:nvPicPr>
          <p:cNvPr id="7" name="Immagine 6"/>
          <p:cNvPicPr>
            <a:picLocks noChangeAspect="1"/>
          </p:cNvPicPr>
          <p:nvPr/>
        </p:nvPicPr>
        <p:blipFill>
          <a:blip r:embed="rId3"/>
          <a:stretch>
            <a:fillRect/>
          </a:stretch>
        </p:blipFill>
        <p:spPr>
          <a:xfrm>
            <a:off x="7170607" y="5735189"/>
            <a:ext cx="3053151" cy="1568591"/>
          </a:xfrm>
          <a:prstGeom prst="rect">
            <a:avLst/>
          </a:prstGeom>
        </p:spPr>
      </p:pic>
    </p:spTree>
    <p:extLst>
      <p:ext uri="{BB962C8B-B14F-4D97-AF65-F5344CB8AC3E}">
        <p14:creationId xmlns:p14="http://schemas.microsoft.com/office/powerpoint/2010/main" val="371391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1656606" y="2311572"/>
            <a:ext cx="7484420" cy="1721625"/>
          </a:xfrm>
          <a:prstGeom prst="rect">
            <a:avLst/>
          </a:prstGeom>
        </p:spPr>
        <p:txBody>
          <a:bodyPr wrap="square">
            <a:spAutoFit/>
          </a:bodyPr>
          <a:lstStyle/>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dirty="0">
              <a:solidFill>
                <a:prstClr val="black"/>
              </a:solidFill>
              <a:latin typeface="Calibri"/>
              <a:ea typeface="+mn-ea"/>
              <a:cs typeface="+mn-cs"/>
            </a:endParaRPr>
          </a:p>
        </p:txBody>
      </p:sp>
      <p:sp>
        <p:nvSpPr>
          <p:cNvPr id="9" name="Rettangolo 8"/>
          <p:cNvSpPr/>
          <p:nvPr/>
        </p:nvSpPr>
        <p:spPr>
          <a:xfrm>
            <a:off x="1107599" y="1041993"/>
            <a:ext cx="6666512" cy="974754"/>
          </a:xfrm>
          <a:prstGeom prst="rect">
            <a:avLst/>
          </a:prstGeom>
        </p:spPr>
        <p:txBody>
          <a:bodyPr wrap="square">
            <a:spAutoFit/>
          </a:bodyPr>
          <a:lstStyle/>
          <a:p>
            <a:pPr marL="567225" indent="-567225" defTabSz="504200" fontAlgn="auto">
              <a:spcBef>
                <a:spcPts val="0"/>
              </a:spcBef>
              <a:spcAft>
                <a:spcPts val="0"/>
              </a:spcAft>
              <a:buFont typeface="+mj-lt"/>
              <a:buAutoNum type="arabicPeriod"/>
            </a:pPr>
            <a:endParaRPr lang="it-IT" sz="2867" b="0" dirty="0">
              <a:solidFill>
                <a:prstClr val="black"/>
              </a:solidFill>
              <a:latin typeface="Calibri"/>
              <a:ea typeface="+mn-ea"/>
              <a:cs typeface="+mn-cs"/>
            </a:endParaRPr>
          </a:p>
          <a:p>
            <a:pPr defTabSz="504200" fontAlgn="auto">
              <a:spcBef>
                <a:spcPts val="0"/>
              </a:spcBef>
              <a:spcAft>
                <a:spcPts val="0"/>
              </a:spcAft>
            </a:pPr>
            <a:endParaRPr lang="it-IT" sz="2867" b="0" dirty="0">
              <a:solidFill>
                <a:prstClr val="black"/>
              </a:solidFill>
              <a:latin typeface="Calibri"/>
              <a:ea typeface="+mn-ea"/>
              <a:cs typeface="+mn-cs"/>
            </a:endParaRPr>
          </a:p>
        </p:txBody>
      </p:sp>
      <p:pic>
        <p:nvPicPr>
          <p:cNvPr id="6" name="Immagine 5"/>
          <p:cNvPicPr>
            <a:picLocks noChangeAspect="1"/>
          </p:cNvPicPr>
          <p:nvPr/>
        </p:nvPicPr>
        <p:blipFill>
          <a:blip r:embed="rId2"/>
          <a:stretch>
            <a:fillRect/>
          </a:stretch>
        </p:blipFill>
        <p:spPr>
          <a:xfrm>
            <a:off x="905923" y="268902"/>
            <a:ext cx="8963378" cy="5209963"/>
          </a:xfrm>
          <a:prstGeom prst="rect">
            <a:avLst/>
          </a:prstGeom>
        </p:spPr>
      </p:pic>
      <p:sp>
        <p:nvSpPr>
          <p:cNvPr id="7" name="Ovale 6"/>
          <p:cNvSpPr/>
          <p:nvPr/>
        </p:nvSpPr>
        <p:spPr>
          <a:xfrm>
            <a:off x="2115979" y="1578110"/>
            <a:ext cx="1254873" cy="448169"/>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04200" fontAlgn="auto">
              <a:spcBef>
                <a:spcPts val="0"/>
              </a:spcBef>
              <a:spcAft>
                <a:spcPts val="0"/>
              </a:spcAft>
            </a:pPr>
            <a:endParaRPr lang="it-IT" sz="1985" b="0">
              <a:solidFill>
                <a:prstClr val="white"/>
              </a:solidFill>
            </a:endParaRPr>
          </a:p>
        </p:txBody>
      </p:sp>
      <p:sp>
        <p:nvSpPr>
          <p:cNvPr id="8" name="Ovale 7"/>
          <p:cNvSpPr/>
          <p:nvPr/>
        </p:nvSpPr>
        <p:spPr>
          <a:xfrm>
            <a:off x="2284042" y="4193398"/>
            <a:ext cx="1254873" cy="448169"/>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04200" fontAlgn="auto">
              <a:spcBef>
                <a:spcPts val="0"/>
              </a:spcBef>
              <a:spcAft>
                <a:spcPts val="0"/>
              </a:spcAft>
            </a:pPr>
            <a:endParaRPr lang="it-IT" sz="1985" b="0">
              <a:solidFill>
                <a:prstClr val="white"/>
              </a:solidFill>
            </a:endParaRPr>
          </a:p>
        </p:txBody>
      </p:sp>
      <p:sp>
        <p:nvSpPr>
          <p:cNvPr id="10" name="Cornice 9"/>
          <p:cNvSpPr/>
          <p:nvPr/>
        </p:nvSpPr>
        <p:spPr>
          <a:xfrm>
            <a:off x="3688900" y="1166968"/>
            <a:ext cx="1238873" cy="359067"/>
          </a:xfrm>
          <a:prstGeom prst="frame">
            <a:avLst/>
          </a:prstGeom>
          <a:ln w="12700">
            <a:solidFill>
              <a:srgbClr val="DD243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04200" fontAlgn="auto">
              <a:spcBef>
                <a:spcPts val="0"/>
              </a:spcBef>
              <a:spcAft>
                <a:spcPts val="0"/>
              </a:spcAft>
            </a:pPr>
            <a:endParaRPr lang="it-IT" sz="1985" b="0">
              <a:solidFill>
                <a:prstClr val="black"/>
              </a:solidFill>
            </a:endParaRPr>
          </a:p>
        </p:txBody>
      </p:sp>
      <p:sp>
        <p:nvSpPr>
          <p:cNvPr id="11" name="Cornice 10"/>
          <p:cNvSpPr/>
          <p:nvPr/>
        </p:nvSpPr>
        <p:spPr>
          <a:xfrm>
            <a:off x="6795061" y="1173452"/>
            <a:ext cx="1748075" cy="334630"/>
          </a:xfrm>
          <a:prstGeom prst="frame">
            <a:avLst/>
          </a:prstGeom>
          <a:ln w="12700">
            <a:solidFill>
              <a:srgbClr val="DD243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04200" fontAlgn="auto">
              <a:spcBef>
                <a:spcPts val="0"/>
              </a:spcBef>
              <a:spcAft>
                <a:spcPts val="0"/>
              </a:spcAft>
            </a:pPr>
            <a:endParaRPr lang="it-IT" sz="1985" b="0">
              <a:solidFill>
                <a:prstClr val="black"/>
              </a:solidFill>
            </a:endParaRPr>
          </a:p>
        </p:txBody>
      </p:sp>
    </p:spTree>
    <p:extLst>
      <p:ext uri="{BB962C8B-B14F-4D97-AF65-F5344CB8AC3E}">
        <p14:creationId xmlns:p14="http://schemas.microsoft.com/office/powerpoint/2010/main" val="279934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1053102" y="2311572"/>
            <a:ext cx="7484420" cy="1721625"/>
          </a:xfrm>
          <a:prstGeom prst="rect">
            <a:avLst/>
          </a:prstGeom>
        </p:spPr>
        <p:txBody>
          <a:bodyPr wrap="square">
            <a:spAutoFit/>
          </a:bodyPr>
          <a:lstStyle/>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dirty="0">
              <a:solidFill>
                <a:prstClr val="black"/>
              </a:solidFill>
              <a:latin typeface="Calibri"/>
              <a:ea typeface="+mn-ea"/>
              <a:cs typeface="+mn-cs"/>
            </a:endParaRPr>
          </a:p>
        </p:txBody>
      </p:sp>
      <p:sp>
        <p:nvSpPr>
          <p:cNvPr id="9" name="Rettangolo 8"/>
          <p:cNvSpPr/>
          <p:nvPr/>
        </p:nvSpPr>
        <p:spPr>
          <a:xfrm>
            <a:off x="504095" y="1041993"/>
            <a:ext cx="6666512" cy="974754"/>
          </a:xfrm>
          <a:prstGeom prst="rect">
            <a:avLst/>
          </a:prstGeom>
        </p:spPr>
        <p:txBody>
          <a:bodyPr wrap="square">
            <a:spAutoFit/>
          </a:bodyPr>
          <a:lstStyle/>
          <a:p>
            <a:pPr marL="567225" indent="-567225" defTabSz="504200" fontAlgn="auto">
              <a:spcBef>
                <a:spcPts val="0"/>
              </a:spcBef>
              <a:spcAft>
                <a:spcPts val="0"/>
              </a:spcAft>
              <a:buFont typeface="+mj-lt"/>
              <a:buAutoNum type="arabicPeriod"/>
            </a:pPr>
            <a:endParaRPr lang="it-IT" sz="2867" b="0" dirty="0">
              <a:solidFill>
                <a:prstClr val="black"/>
              </a:solidFill>
              <a:latin typeface="Calibri"/>
              <a:ea typeface="+mn-ea"/>
              <a:cs typeface="+mn-cs"/>
            </a:endParaRPr>
          </a:p>
          <a:p>
            <a:pPr defTabSz="504200" fontAlgn="auto">
              <a:spcBef>
                <a:spcPts val="0"/>
              </a:spcBef>
              <a:spcAft>
                <a:spcPts val="0"/>
              </a:spcAft>
            </a:pPr>
            <a:endParaRPr lang="it-IT" sz="2867" b="0" dirty="0">
              <a:solidFill>
                <a:prstClr val="black"/>
              </a:solidFill>
              <a:latin typeface="Calibri"/>
              <a:ea typeface="+mn-ea"/>
              <a:cs typeface="+mn-cs"/>
            </a:endParaRPr>
          </a:p>
        </p:txBody>
      </p:sp>
      <p:pic>
        <p:nvPicPr>
          <p:cNvPr id="7" name="Immagine 6"/>
          <p:cNvPicPr>
            <a:picLocks noChangeAspect="1"/>
          </p:cNvPicPr>
          <p:nvPr/>
        </p:nvPicPr>
        <p:blipFill>
          <a:blip r:embed="rId2"/>
          <a:stretch>
            <a:fillRect/>
          </a:stretch>
        </p:blipFill>
        <p:spPr>
          <a:xfrm>
            <a:off x="1856899" y="190472"/>
            <a:ext cx="7758924" cy="6176328"/>
          </a:xfrm>
          <a:prstGeom prst="rect">
            <a:avLst/>
          </a:prstGeom>
        </p:spPr>
      </p:pic>
      <p:sp>
        <p:nvSpPr>
          <p:cNvPr id="11" name="Ovale 10"/>
          <p:cNvSpPr/>
          <p:nvPr/>
        </p:nvSpPr>
        <p:spPr>
          <a:xfrm>
            <a:off x="1655731" y="147828"/>
            <a:ext cx="1254873" cy="448169"/>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04200" fontAlgn="auto">
              <a:spcBef>
                <a:spcPts val="0"/>
              </a:spcBef>
              <a:spcAft>
                <a:spcPts val="0"/>
              </a:spcAft>
            </a:pPr>
            <a:endParaRPr lang="it-IT" sz="1985" b="0">
              <a:solidFill>
                <a:prstClr val="white"/>
              </a:solidFill>
            </a:endParaRPr>
          </a:p>
        </p:txBody>
      </p:sp>
    </p:spTree>
    <p:extLst>
      <p:ext uri="{BB962C8B-B14F-4D97-AF65-F5344CB8AC3E}">
        <p14:creationId xmlns:p14="http://schemas.microsoft.com/office/powerpoint/2010/main" val="3851244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918651" y="1807382"/>
            <a:ext cx="7484420" cy="2264723"/>
          </a:xfrm>
          <a:prstGeom prst="rect">
            <a:avLst/>
          </a:prstGeom>
        </p:spPr>
        <p:txBody>
          <a:bodyPr wrap="square">
            <a:spAutoFit/>
          </a:bodyPr>
          <a:lstStyle/>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dirty="0">
              <a:solidFill>
                <a:prstClr val="black"/>
              </a:solidFill>
              <a:latin typeface="Calibri"/>
              <a:ea typeface="+mn-ea"/>
              <a:cs typeface="+mn-cs"/>
            </a:endParaRPr>
          </a:p>
        </p:txBody>
      </p:sp>
      <p:sp>
        <p:nvSpPr>
          <p:cNvPr id="9" name="Rettangolo 8"/>
          <p:cNvSpPr/>
          <p:nvPr/>
        </p:nvSpPr>
        <p:spPr>
          <a:xfrm>
            <a:off x="504095" y="1041993"/>
            <a:ext cx="6666512" cy="974754"/>
          </a:xfrm>
          <a:prstGeom prst="rect">
            <a:avLst/>
          </a:prstGeom>
        </p:spPr>
        <p:txBody>
          <a:bodyPr wrap="square">
            <a:spAutoFit/>
          </a:bodyPr>
          <a:lstStyle/>
          <a:p>
            <a:pPr marL="567225" indent="-567225" defTabSz="504200" fontAlgn="auto">
              <a:spcBef>
                <a:spcPts val="0"/>
              </a:spcBef>
              <a:spcAft>
                <a:spcPts val="0"/>
              </a:spcAft>
              <a:buFont typeface="+mj-lt"/>
              <a:buAutoNum type="arabicPeriod"/>
            </a:pPr>
            <a:endParaRPr lang="it-IT" sz="2867" b="0" dirty="0">
              <a:solidFill>
                <a:prstClr val="black"/>
              </a:solidFill>
              <a:latin typeface="Calibri"/>
              <a:ea typeface="+mn-ea"/>
              <a:cs typeface="+mn-cs"/>
            </a:endParaRPr>
          </a:p>
          <a:p>
            <a:pPr defTabSz="504200" fontAlgn="auto">
              <a:spcBef>
                <a:spcPts val="0"/>
              </a:spcBef>
              <a:spcAft>
                <a:spcPts val="0"/>
              </a:spcAft>
            </a:pPr>
            <a:endParaRPr lang="it-IT" sz="2867" b="0" dirty="0">
              <a:solidFill>
                <a:prstClr val="black"/>
              </a:solidFill>
              <a:latin typeface="Calibri"/>
              <a:ea typeface="+mn-ea"/>
              <a:cs typeface="+mn-cs"/>
            </a:endParaRPr>
          </a:p>
        </p:txBody>
      </p:sp>
      <p:pic>
        <p:nvPicPr>
          <p:cNvPr id="5" name="Immagine 4"/>
          <p:cNvPicPr>
            <a:picLocks noChangeAspect="1"/>
          </p:cNvPicPr>
          <p:nvPr/>
        </p:nvPicPr>
        <p:blipFill>
          <a:blip r:embed="rId2"/>
          <a:stretch>
            <a:fillRect/>
          </a:stretch>
        </p:blipFill>
        <p:spPr>
          <a:xfrm>
            <a:off x="302419" y="0"/>
            <a:ext cx="8571230" cy="2226839"/>
          </a:xfrm>
          <a:prstGeom prst="rect">
            <a:avLst/>
          </a:prstGeom>
        </p:spPr>
      </p:pic>
      <p:pic>
        <p:nvPicPr>
          <p:cNvPr id="6" name="Immagine 5"/>
          <p:cNvPicPr>
            <a:picLocks noChangeAspect="1"/>
          </p:cNvPicPr>
          <p:nvPr/>
        </p:nvPicPr>
        <p:blipFill>
          <a:blip r:embed="rId3"/>
          <a:stretch>
            <a:fillRect/>
          </a:stretch>
        </p:blipFill>
        <p:spPr>
          <a:xfrm>
            <a:off x="7892944" y="0"/>
            <a:ext cx="2493275" cy="394974"/>
          </a:xfrm>
          <a:prstGeom prst="rect">
            <a:avLst/>
          </a:prstGeom>
        </p:spPr>
      </p:pic>
      <p:sp>
        <p:nvSpPr>
          <p:cNvPr id="8" name="Rettangolo 7"/>
          <p:cNvSpPr/>
          <p:nvPr/>
        </p:nvSpPr>
        <p:spPr>
          <a:xfrm>
            <a:off x="918651" y="2782136"/>
            <a:ext cx="9321913" cy="3350917"/>
          </a:xfrm>
          <a:prstGeom prst="rect">
            <a:avLst/>
          </a:prstGeom>
        </p:spPr>
        <p:txBody>
          <a:bodyPr wrap="square">
            <a:spAutoFit/>
          </a:bodyPr>
          <a:lstStyle/>
          <a:p>
            <a:pPr algn="ctr" defTabSz="504200" fontAlgn="auto">
              <a:spcBef>
                <a:spcPts val="0"/>
              </a:spcBef>
              <a:spcAft>
                <a:spcPts val="0"/>
              </a:spcAft>
            </a:pPr>
            <a:r>
              <a:rPr lang="it-IT" sz="3529" b="0" dirty="0" smtClean="0">
                <a:solidFill>
                  <a:prstClr val="black"/>
                </a:solidFill>
                <a:latin typeface="Calibri"/>
                <a:ea typeface="+mn-ea"/>
                <a:cs typeface="+mn-cs"/>
              </a:rPr>
              <a:t>“</a:t>
            </a:r>
            <a:r>
              <a:rPr lang="it-IT" sz="3529" b="0" dirty="0">
                <a:solidFill>
                  <a:prstClr val="black"/>
                </a:solidFill>
                <a:latin typeface="Calibri"/>
                <a:ea typeface="+mn-ea"/>
                <a:cs typeface="+mn-cs"/>
              </a:rPr>
              <a:t>Le malattie psichiatriche sono il risultato dell’interazione tra fattori di rischio biologici e fattori di rischio ambientali”</a:t>
            </a:r>
          </a:p>
          <a:p>
            <a:pPr algn="ctr" defTabSz="504200" fontAlgn="auto">
              <a:spcBef>
                <a:spcPts val="0"/>
              </a:spcBef>
              <a:spcAft>
                <a:spcPts val="0"/>
              </a:spcAft>
            </a:pPr>
            <a:endParaRPr lang="it-IT" sz="3529" b="0" dirty="0">
              <a:solidFill>
                <a:prstClr val="black"/>
              </a:solidFill>
              <a:latin typeface="Calibri"/>
              <a:ea typeface="+mn-ea"/>
              <a:cs typeface="+mn-cs"/>
            </a:endParaRPr>
          </a:p>
          <a:p>
            <a:pPr algn="ctr" defTabSz="504200" fontAlgn="auto">
              <a:spcBef>
                <a:spcPts val="0"/>
              </a:spcBef>
              <a:spcAft>
                <a:spcPts val="0"/>
              </a:spcAft>
            </a:pPr>
            <a:r>
              <a:rPr lang="it-IT" sz="3529" b="0" dirty="0">
                <a:solidFill>
                  <a:prstClr val="black"/>
                </a:solidFill>
                <a:latin typeface="Calibri"/>
                <a:ea typeface="+mn-ea"/>
                <a:cs typeface="+mn-cs"/>
              </a:rPr>
              <a:t>“ Entrambi questi tipi di fattori possono variare in relazione all’età </a:t>
            </a:r>
            <a:r>
              <a:rPr lang="it-IT" sz="3529" b="0" dirty="0" smtClean="0">
                <a:solidFill>
                  <a:prstClr val="black"/>
                </a:solidFill>
                <a:latin typeface="Calibri"/>
                <a:ea typeface="+mn-ea"/>
                <a:cs typeface="+mn-cs"/>
              </a:rPr>
              <a:t>”</a:t>
            </a:r>
            <a:endParaRPr lang="it-IT" sz="4411" dirty="0">
              <a:solidFill>
                <a:prstClr val="black"/>
              </a:solidFill>
              <a:latin typeface="Calibri"/>
              <a:ea typeface="+mn-ea"/>
              <a:cs typeface="+mn-cs"/>
            </a:endParaRPr>
          </a:p>
        </p:txBody>
      </p:sp>
    </p:spTree>
    <p:extLst>
      <p:ext uri="{BB962C8B-B14F-4D97-AF65-F5344CB8AC3E}">
        <p14:creationId xmlns:p14="http://schemas.microsoft.com/office/powerpoint/2010/main" val="2749881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ttangolo 3"/>
          <p:cNvSpPr/>
          <p:nvPr/>
        </p:nvSpPr>
        <p:spPr>
          <a:xfrm>
            <a:off x="918651" y="1807382"/>
            <a:ext cx="7484420" cy="2264723"/>
          </a:xfrm>
          <a:prstGeom prst="rect">
            <a:avLst/>
          </a:prstGeom>
        </p:spPr>
        <p:txBody>
          <a:bodyPr wrap="square">
            <a:spAutoFit/>
          </a:bodyPr>
          <a:lstStyle/>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dirty="0">
              <a:solidFill>
                <a:prstClr val="black"/>
              </a:solidFill>
              <a:latin typeface="Calibri"/>
              <a:ea typeface="+mn-ea"/>
              <a:cs typeface="+mn-cs"/>
            </a:endParaRPr>
          </a:p>
        </p:txBody>
      </p:sp>
      <p:sp>
        <p:nvSpPr>
          <p:cNvPr id="9" name="Rettangolo 8"/>
          <p:cNvSpPr/>
          <p:nvPr/>
        </p:nvSpPr>
        <p:spPr>
          <a:xfrm>
            <a:off x="504095" y="1041993"/>
            <a:ext cx="6666512" cy="974754"/>
          </a:xfrm>
          <a:prstGeom prst="rect">
            <a:avLst/>
          </a:prstGeom>
        </p:spPr>
        <p:txBody>
          <a:bodyPr wrap="square">
            <a:spAutoFit/>
          </a:bodyPr>
          <a:lstStyle/>
          <a:p>
            <a:pPr marL="567225" indent="-567225" defTabSz="504200" fontAlgn="auto">
              <a:spcBef>
                <a:spcPts val="0"/>
              </a:spcBef>
              <a:spcAft>
                <a:spcPts val="0"/>
              </a:spcAft>
              <a:buFont typeface="+mj-lt"/>
              <a:buAutoNum type="arabicPeriod"/>
            </a:pPr>
            <a:endParaRPr lang="it-IT" sz="2867" b="0" dirty="0">
              <a:solidFill>
                <a:prstClr val="black"/>
              </a:solidFill>
              <a:latin typeface="Calibri"/>
              <a:ea typeface="+mn-ea"/>
              <a:cs typeface="+mn-cs"/>
            </a:endParaRPr>
          </a:p>
          <a:p>
            <a:pPr defTabSz="504200" fontAlgn="auto">
              <a:spcBef>
                <a:spcPts val="0"/>
              </a:spcBef>
              <a:spcAft>
                <a:spcPts val="0"/>
              </a:spcAft>
            </a:pPr>
            <a:endParaRPr lang="it-IT" sz="2867" b="0" dirty="0">
              <a:solidFill>
                <a:prstClr val="black"/>
              </a:solidFill>
              <a:latin typeface="Calibri"/>
              <a:ea typeface="+mn-ea"/>
              <a:cs typeface="+mn-cs"/>
            </a:endParaRPr>
          </a:p>
        </p:txBody>
      </p:sp>
      <p:pic>
        <p:nvPicPr>
          <p:cNvPr id="6" name="Immagine 5"/>
          <p:cNvPicPr>
            <a:picLocks noChangeAspect="1"/>
          </p:cNvPicPr>
          <p:nvPr/>
        </p:nvPicPr>
        <p:blipFill>
          <a:blip r:embed="rId3"/>
          <a:stretch>
            <a:fillRect/>
          </a:stretch>
        </p:blipFill>
        <p:spPr>
          <a:xfrm>
            <a:off x="8971686" y="0"/>
            <a:ext cx="1414533" cy="224084"/>
          </a:xfrm>
          <a:prstGeom prst="rect">
            <a:avLst/>
          </a:prstGeom>
        </p:spPr>
      </p:pic>
      <p:pic>
        <p:nvPicPr>
          <p:cNvPr id="7" name="Immagine 6"/>
          <p:cNvPicPr>
            <a:picLocks noChangeAspect="1"/>
          </p:cNvPicPr>
          <p:nvPr/>
        </p:nvPicPr>
        <p:blipFill>
          <a:blip r:embed="rId4"/>
          <a:stretch>
            <a:fillRect/>
          </a:stretch>
        </p:blipFill>
        <p:spPr>
          <a:xfrm>
            <a:off x="1513876" y="0"/>
            <a:ext cx="7277010" cy="6975683"/>
          </a:xfrm>
          <a:prstGeom prst="rect">
            <a:avLst/>
          </a:prstGeom>
        </p:spPr>
      </p:pic>
      <p:pic>
        <p:nvPicPr>
          <p:cNvPr id="8" name="Immagine 7"/>
          <p:cNvPicPr>
            <a:picLocks noChangeAspect="1"/>
          </p:cNvPicPr>
          <p:nvPr/>
        </p:nvPicPr>
        <p:blipFill>
          <a:blip r:embed="rId5"/>
          <a:stretch>
            <a:fillRect/>
          </a:stretch>
        </p:blipFill>
        <p:spPr>
          <a:xfrm>
            <a:off x="1716952" y="7268739"/>
            <a:ext cx="6218343" cy="294111"/>
          </a:xfrm>
          <a:prstGeom prst="rect">
            <a:avLst/>
          </a:prstGeom>
        </p:spPr>
      </p:pic>
      <p:sp>
        <p:nvSpPr>
          <p:cNvPr id="2" name="Rettangolo 1"/>
          <p:cNvSpPr/>
          <p:nvPr/>
        </p:nvSpPr>
        <p:spPr>
          <a:xfrm>
            <a:off x="5189464" y="3577780"/>
            <a:ext cx="290464" cy="397801"/>
          </a:xfrm>
          <a:prstGeom prst="rect">
            <a:avLst/>
          </a:prstGeom>
        </p:spPr>
        <p:txBody>
          <a:bodyPr wrap="none">
            <a:spAutoFit/>
          </a:bodyPr>
          <a:lstStyle/>
          <a:p>
            <a:pPr defTabSz="504200" fontAlgn="auto">
              <a:spcBef>
                <a:spcPts val="0"/>
              </a:spcBef>
              <a:spcAft>
                <a:spcPts val="0"/>
              </a:spcAft>
            </a:pPr>
            <a:r>
              <a:rPr lang="it-IT" sz="1985" b="0" dirty="0">
                <a:solidFill>
                  <a:prstClr val="black"/>
                </a:solidFill>
                <a:latin typeface="Calibri"/>
                <a:ea typeface="+mn-ea"/>
                <a:cs typeface="+mn-cs"/>
              </a:rPr>
              <a:t>”</a:t>
            </a:r>
          </a:p>
        </p:txBody>
      </p:sp>
    </p:spTree>
    <p:extLst>
      <p:ext uri="{BB962C8B-B14F-4D97-AF65-F5344CB8AC3E}">
        <p14:creationId xmlns:p14="http://schemas.microsoft.com/office/powerpoint/2010/main" val="245614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918651" y="1807382"/>
            <a:ext cx="7484420" cy="2264723"/>
          </a:xfrm>
          <a:prstGeom prst="rect">
            <a:avLst/>
          </a:prstGeom>
        </p:spPr>
        <p:txBody>
          <a:bodyPr wrap="square">
            <a:spAutoFit/>
          </a:bodyPr>
          <a:lstStyle/>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dirty="0">
              <a:solidFill>
                <a:prstClr val="black"/>
              </a:solidFill>
              <a:latin typeface="Calibri"/>
              <a:ea typeface="+mn-ea"/>
              <a:cs typeface="+mn-cs"/>
            </a:endParaRPr>
          </a:p>
        </p:txBody>
      </p:sp>
      <p:sp>
        <p:nvSpPr>
          <p:cNvPr id="9" name="Rettangolo 8"/>
          <p:cNvSpPr/>
          <p:nvPr/>
        </p:nvSpPr>
        <p:spPr>
          <a:xfrm>
            <a:off x="504095" y="1041993"/>
            <a:ext cx="6666512" cy="974754"/>
          </a:xfrm>
          <a:prstGeom prst="rect">
            <a:avLst/>
          </a:prstGeom>
        </p:spPr>
        <p:txBody>
          <a:bodyPr wrap="square">
            <a:spAutoFit/>
          </a:bodyPr>
          <a:lstStyle/>
          <a:p>
            <a:pPr marL="567225" indent="-567225" defTabSz="504200" fontAlgn="auto">
              <a:spcBef>
                <a:spcPts val="0"/>
              </a:spcBef>
              <a:spcAft>
                <a:spcPts val="0"/>
              </a:spcAft>
              <a:buFont typeface="+mj-lt"/>
              <a:buAutoNum type="arabicPeriod"/>
            </a:pPr>
            <a:endParaRPr lang="it-IT" sz="2867" b="0" dirty="0">
              <a:solidFill>
                <a:prstClr val="black"/>
              </a:solidFill>
              <a:latin typeface="Calibri"/>
              <a:ea typeface="+mn-ea"/>
              <a:cs typeface="+mn-cs"/>
            </a:endParaRPr>
          </a:p>
          <a:p>
            <a:pPr defTabSz="504200" fontAlgn="auto">
              <a:spcBef>
                <a:spcPts val="0"/>
              </a:spcBef>
              <a:spcAft>
                <a:spcPts val="0"/>
              </a:spcAft>
            </a:pPr>
            <a:endParaRPr lang="it-IT" sz="2867" b="0" dirty="0">
              <a:solidFill>
                <a:prstClr val="black"/>
              </a:solidFill>
              <a:latin typeface="Calibri"/>
              <a:ea typeface="+mn-ea"/>
              <a:cs typeface="+mn-cs"/>
            </a:endParaRPr>
          </a:p>
        </p:txBody>
      </p:sp>
      <p:sp>
        <p:nvSpPr>
          <p:cNvPr id="8" name="Rettangolo 7"/>
          <p:cNvSpPr/>
          <p:nvPr/>
        </p:nvSpPr>
        <p:spPr>
          <a:xfrm>
            <a:off x="649836" y="840065"/>
            <a:ext cx="8434720" cy="4844468"/>
          </a:xfrm>
          <a:prstGeom prst="rect">
            <a:avLst/>
          </a:prstGeom>
        </p:spPr>
        <p:txBody>
          <a:bodyPr wrap="square">
            <a:spAutoFit/>
          </a:bodyPr>
          <a:lstStyle/>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2647"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endParaRPr lang="it-IT" sz="3529" dirty="0">
              <a:solidFill>
                <a:prstClr val="black"/>
              </a:solidFill>
              <a:latin typeface="Calibri"/>
              <a:ea typeface="+mn-ea"/>
              <a:cs typeface="+mn-cs"/>
            </a:endParaRPr>
          </a:p>
        </p:txBody>
      </p:sp>
      <p:sp>
        <p:nvSpPr>
          <p:cNvPr id="10" name="Rettangolo 9"/>
          <p:cNvSpPr/>
          <p:nvPr/>
        </p:nvSpPr>
        <p:spPr>
          <a:xfrm>
            <a:off x="504095" y="1807382"/>
            <a:ext cx="9505613" cy="2807820"/>
          </a:xfrm>
          <a:prstGeom prst="rect">
            <a:avLst/>
          </a:prstGeom>
        </p:spPr>
        <p:txBody>
          <a:bodyPr wrap="square">
            <a:spAutoFit/>
          </a:bodyPr>
          <a:lstStyle/>
          <a:p>
            <a:pPr defTabSz="504200" fontAlgn="auto">
              <a:spcBef>
                <a:spcPts val="0"/>
              </a:spcBef>
              <a:spcAft>
                <a:spcPts val="0"/>
              </a:spcAft>
            </a:pPr>
            <a:r>
              <a:rPr lang="it-IT" sz="3529" b="0" dirty="0">
                <a:solidFill>
                  <a:prstClr val="black"/>
                </a:solidFill>
                <a:latin typeface="Calibri"/>
                <a:ea typeface="+mn-ea"/>
                <a:cs typeface="+mn-cs"/>
              </a:rPr>
              <a:t>Appurata la rilevanza dell’interazione genotipo-ambiente nella genesi della malattia psichiatrica….</a:t>
            </a:r>
          </a:p>
          <a:p>
            <a:pPr defTabSz="504200" fontAlgn="auto">
              <a:spcBef>
                <a:spcPts val="0"/>
              </a:spcBef>
              <a:spcAft>
                <a:spcPts val="0"/>
              </a:spcAft>
            </a:pPr>
            <a:endParaRPr lang="it-IT" sz="3529" b="0" dirty="0">
              <a:solidFill>
                <a:prstClr val="black"/>
              </a:solidFill>
              <a:latin typeface="Calibri"/>
              <a:ea typeface="+mn-ea"/>
              <a:cs typeface="+mn-cs"/>
            </a:endParaRPr>
          </a:p>
          <a:p>
            <a:pPr defTabSz="504200" fontAlgn="auto">
              <a:spcBef>
                <a:spcPts val="0"/>
              </a:spcBef>
              <a:spcAft>
                <a:spcPts val="0"/>
              </a:spcAft>
            </a:pPr>
            <a:r>
              <a:rPr lang="it-IT" sz="3529" dirty="0">
                <a:solidFill>
                  <a:prstClr val="black"/>
                </a:solidFill>
                <a:latin typeface="Calibri"/>
                <a:ea typeface="+mn-ea"/>
                <a:cs typeface="+mn-cs"/>
              </a:rPr>
              <a:t>Liberiamo i genitori dai sensi di colpa!!</a:t>
            </a:r>
          </a:p>
          <a:p>
            <a:pPr defTabSz="504200" fontAlgn="auto">
              <a:spcBef>
                <a:spcPts val="0"/>
              </a:spcBef>
              <a:spcAft>
                <a:spcPts val="0"/>
              </a:spcAft>
            </a:pPr>
            <a:endParaRPr lang="it-IT" sz="3529" dirty="0">
              <a:solidFill>
                <a:prstClr val="black"/>
              </a:solidFill>
              <a:latin typeface="Calibri"/>
              <a:ea typeface="+mn-ea"/>
              <a:cs typeface="+mn-cs"/>
            </a:endParaRPr>
          </a:p>
        </p:txBody>
      </p:sp>
    </p:spTree>
    <p:extLst>
      <p:ext uri="{BB962C8B-B14F-4D97-AF65-F5344CB8AC3E}">
        <p14:creationId xmlns:p14="http://schemas.microsoft.com/office/powerpoint/2010/main" val="3464219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p:cNvSpPr>
            <a:spLocks noGrp="1"/>
          </p:cNvSpPr>
          <p:nvPr>
            <p:ph type="title"/>
          </p:nvPr>
        </p:nvSpPr>
        <p:spPr>
          <a:xfrm>
            <a:off x="243951" y="340668"/>
            <a:ext cx="10166874" cy="5120689"/>
          </a:xfrm>
        </p:spPr>
        <p:txBody>
          <a:bodyPr>
            <a:normAutofit fontScale="90000"/>
          </a:bodyPr>
          <a:lstStyle/>
          <a:p>
            <a:pPr algn="l"/>
            <a:r>
              <a:rPr lang="it-IT" sz="3529" b="1" dirty="0" smtClean="0">
                <a:solidFill>
                  <a:schemeClr val="tx1"/>
                </a:solidFill>
                <a:latin typeface="Calibri" panose="020F0502020204030204" pitchFamily="34" charset="0"/>
              </a:rPr>
              <a:t>Ripartiamo </a:t>
            </a:r>
            <a:r>
              <a:rPr lang="it-IT" sz="3529" b="1" dirty="0">
                <a:solidFill>
                  <a:schemeClr val="tx1"/>
                </a:solidFill>
                <a:latin typeface="Calibri" panose="020F0502020204030204" pitchFamily="34" charset="0"/>
              </a:rPr>
              <a:t>da alcune domande-credenze</a:t>
            </a:r>
            <a:r>
              <a:rPr lang="it-IT" sz="3529" dirty="0">
                <a:solidFill>
                  <a:schemeClr val="tx1"/>
                </a:solidFill>
                <a:latin typeface="Calibri" panose="020F0502020204030204" pitchFamily="34" charset="0"/>
              </a:rPr>
              <a:t>:</a:t>
            </a:r>
            <a:br>
              <a:rPr lang="it-IT" sz="3529" dirty="0">
                <a:solidFill>
                  <a:schemeClr val="tx1"/>
                </a:solidFill>
                <a:latin typeface="Calibri" panose="020F0502020204030204" pitchFamily="34" charset="0"/>
              </a:rPr>
            </a:br>
            <a:r>
              <a:rPr lang="it-IT" sz="3529" dirty="0">
                <a:solidFill>
                  <a:schemeClr val="tx1"/>
                </a:solidFill>
                <a:latin typeface="Calibri" panose="020F0502020204030204" pitchFamily="34" charset="0"/>
              </a:rPr>
              <a:t/>
            </a:r>
            <a:br>
              <a:rPr lang="it-IT" sz="3529" dirty="0">
                <a:solidFill>
                  <a:schemeClr val="tx1"/>
                </a:solidFill>
                <a:latin typeface="Calibri" panose="020F0502020204030204" pitchFamily="34" charset="0"/>
              </a:rPr>
            </a:br>
            <a:r>
              <a:rPr lang="it-IT" sz="3529" dirty="0" smtClean="0">
                <a:solidFill>
                  <a:schemeClr val="tx1"/>
                </a:solidFill>
                <a:latin typeface="Calibri" panose="020F0502020204030204" pitchFamily="34" charset="0"/>
              </a:rPr>
              <a:t>1-Le </a:t>
            </a:r>
            <a:r>
              <a:rPr lang="it-IT" sz="3529" dirty="0">
                <a:solidFill>
                  <a:schemeClr val="tx1"/>
                </a:solidFill>
                <a:latin typeface="Calibri" panose="020F0502020204030204" pitchFamily="34" charset="0"/>
              </a:rPr>
              <a:t>malattie psichiatriche “sono” anche dell’età evolutiva?</a:t>
            </a:r>
            <a:br>
              <a:rPr lang="it-IT" sz="3529" dirty="0">
                <a:solidFill>
                  <a:schemeClr val="tx1"/>
                </a:solidFill>
                <a:latin typeface="Calibri" panose="020F0502020204030204" pitchFamily="34" charset="0"/>
              </a:rPr>
            </a:br>
            <a:r>
              <a:rPr lang="it-IT" sz="3529" dirty="0">
                <a:solidFill>
                  <a:schemeClr val="tx1"/>
                </a:solidFill>
                <a:latin typeface="Calibri" panose="020F0502020204030204" pitchFamily="34" charset="0"/>
              </a:rPr>
              <a:t/>
            </a:r>
            <a:br>
              <a:rPr lang="it-IT" sz="3529" dirty="0">
                <a:solidFill>
                  <a:schemeClr val="tx1"/>
                </a:solidFill>
                <a:latin typeface="Calibri" panose="020F0502020204030204" pitchFamily="34" charset="0"/>
              </a:rPr>
            </a:br>
            <a:r>
              <a:rPr lang="it-IT" sz="3529" dirty="0" smtClean="0">
                <a:solidFill>
                  <a:schemeClr val="tx1"/>
                </a:solidFill>
                <a:latin typeface="Calibri" panose="020F0502020204030204" pitchFamily="34" charset="0"/>
              </a:rPr>
              <a:t>2-Comunque </a:t>
            </a:r>
            <a:r>
              <a:rPr lang="it-IT" sz="3529" dirty="0">
                <a:solidFill>
                  <a:schemeClr val="tx1"/>
                </a:solidFill>
                <a:latin typeface="Calibri" panose="020F0502020204030204" pitchFamily="34" charset="0"/>
              </a:rPr>
              <a:t>riguardano pochi e particolari </a:t>
            </a:r>
            <a:r>
              <a:rPr lang="it-IT" sz="3529" dirty="0" smtClean="0">
                <a:solidFill>
                  <a:schemeClr val="tx1"/>
                </a:solidFill>
                <a:latin typeface="Calibri" panose="020F0502020204030204" pitchFamily="34" charset="0"/>
              </a:rPr>
              <a:t>casi…</a:t>
            </a:r>
            <a:r>
              <a:rPr lang="it-IT" sz="3529" dirty="0">
                <a:solidFill>
                  <a:schemeClr val="tx1"/>
                </a:solidFill>
                <a:latin typeface="Calibri" panose="020F0502020204030204" pitchFamily="34" charset="0"/>
              </a:rPr>
              <a:t/>
            </a:r>
            <a:br>
              <a:rPr lang="it-IT" sz="3529" dirty="0">
                <a:solidFill>
                  <a:schemeClr val="tx1"/>
                </a:solidFill>
                <a:latin typeface="Calibri" panose="020F0502020204030204" pitchFamily="34" charset="0"/>
              </a:rPr>
            </a:br>
            <a:r>
              <a:rPr lang="it-IT" sz="3529" dirty="0">
                <a:solidFill>
                  <a:schemeClr val="tx1"/>
                </a:solidFill>
                <a:latin typeface="Calibri" panose="020F0502020204030204" pitchFamily="34" charset="0"/>
              </a:rPr>
              <a:t/>
            </a:r>
            <a:br>
              <a:rPr lang="it-IT" sz="3529" dirty="0">
                <a:solidFill>
                  <a:schemeClr val="tx1"/>
                </a:solidFill>
                <a:latin typeface="Calibri" panose="020F0502020204030204" pitchFamily="34" charset="0"/>
              </a:rPr>
            </a:br>
            <a:r>
              <a:rPr lang="it-IT" sz="3529" dirty="0" smtClean="0">
                <a:solidFill>
                  <a:schemeClr val="tx1"/>
                </a:solidFill>
                <a:latin typeface="Calibri" panose="020F0502020204030204" pitchFamily="34" charset="0"/>
              </a:rPr>
              <a:t>3-Sono </a:t>
            </a:r>
            <a:r>
              <a:rPr lang="it-IT" sz="3529" dirty="0">
                <a:solidFill>
                  <a:schemeClr val="tx1"/>
                </a:solidFill>
                <a:latin typeface="Calibri" panose="020F0502020204030204" pitchFamily="34" charset="0"/>
              </a:rPr>
              <a:t>sempre il risultato di una famiglia sbandata!</a:t>
            </a:r>
            <a:br>
              <a:rPr lang="it-IT" sz="3529" dirty="0">
                <a:solidFill>
                  <a:schemeClr val="tx1"/>
                </a:solidFill>
                <a:latin typeface="Calibri" panose="020F0502020204030204" pitchFamily="34" charset="0"/>
              </a:rPr>
            </a:br>
            <a:r>
              <a:rPr lang="it-IT" sz="3529" dirty="0">
                <a:solidFill>
                  <a:schemeClr val="tx1"/>
                </a:solidFill>
                <a:latin typeface="Calibri" panose="020F0502020204030204" pitchFamily="34" charset="0"/>
              </a:rPr>
              <a:t/>
            </a:r>
            <a:br>
              <a:rPr lang="it-IT" sz="3529" dirty="0">
                <a:solidFill>
                  <a:schemeClr val="tx1"/>
                </a:solidFill>
                <a:latin typeface="Calibri" panose="020F0502020204030204" pitchFamily="34" charset="0"/>
              </a:rPr>
            </a:br>
            <a:r>
              <a:rPr lang="it-IT" sz="3529" dirty="0" smtClean="0">
                <a:solidFill>
                  <a:schemeClr val="tx1"/>
                </a:solidFill>
                <a:latin typeface="Calibri" panose="020F0502020204030204" pitchFamily="34" charset="0"/>
              </a:rPr>
              <a:t>4-La </a:t>
            </a:r>
            <a:r>
              <a:rPr lang="it-IT" sz="3529" dirty="0">
                <a:solidFill>
                  <a:schemeClr val="tx1"/>
                </a:solidFill>
                <a:latin typeface="Calibri" panose="020F0502020204030204" pitchFamily="34" charset="0"/>
              </a:rPr>
              <a:t>cura migliore in questi casi è l’amore</a:t>
            </a:r>
            <a:r>
              <a:rPr lang="it-IT" sz="3529" dirty="0" smtClean="0">
                <a:solidFill>
                  <a:schemeClr val="tx1"/>
                </a:solidFill>
                <a:latin typeface="Calibri" panose="020F0502020204030204" pitchFamily="34" charset="0"/>
              </a:rPr>
              <a:t>!</a:t>
            </a:r>
            <a:endParaRPr lang="it-IT" sz="3529" dirty="0"/>
          </a:p>
        </p:txBody>
      </p:sp>
    </p:spTree>
    <p:extLst>
      <p:ext uri="{BB962C8B-B14F-4D97-AF65-F5344CB8AC3E}">
        <p14:creationId xmlns:p14="http://schemas.microsoft.com/office/powerpoint/2010/main" val="2553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448075" y="168064"/>
            <a:ext cx="8884947" cy="146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p>
            <a:pPr defTabSz="504200" fontAlgn="auto">
              <a:spcBef>
                <a:spcPts val="0"/>
              </a:spcBef>
              <a:spcAft>
                <a:spcPts val="0"/>
              </a:spcAft>
            </a:pPr>
            <a:endParaRPr lang="it-IT" sz="1985" b="0">
              <a:solidFill>
                <a:prstClr val="black"/>
              </a:solidFill>
              <a:latin typeface="Calibri"/>
              <a:ea typeface="+mn-ea"/>
              <a:cs typeface="+mn-cs"/>
            </a:endParaRPr>
          </a:p>
        </p:txBody>
      </p:sp>
      <p:grpSp>
        <p:nvGrpSpPr>
          <p:cNvPr id="12" name="Group 12"/>
          <p:cNvGrpSpPr>
            <a:grpSpLocks noChangeAspect="1"/>
          </p:cNvGrpSpPr>
          <p:nvPr/>
        </p:nvGrpSpPr>
        <p:grpSpPr bwMode="auto">
          <a:xfrm>
            <a:off x="5731215" y="1078407"/>
            <a:ext cx="4655004" cy="306366"/>
            <a:chOff x="3101" y="616"/>
            <a:chExt cx="2659" cy="175"/>
          </a:xfrm>
        </p:grpSpPr>
        <p:sp>
          <p:nvSpPr>
            <p:cNvPr id="13" name="AutoShape 11"/>
            <p:cNvSpPr>
              <a:spLocks noChangeAspect="1" noChangeArrowheads="1" noTextEdit="1"/>
            </p:cNvSpPr>
            <p:nvPr/>
          </p:nvSpPr>
          <p:spPr bwMode="auto">
            <a:xfrm>
              <a:off x="3101" y="616"/>
              <a:ext cx="265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p>
              <a:pPr defTabSz="504200" fontAlgn="auto">
                <a:spcBef>
                  <a:spcPts val="0"/>
                </a:spcBef>
                <a:spcAft>
                  <a:spcPts val="0"/>
                </a:spcAft>
              </a:pPr>
              <a:endParaRPr lang="it-IT" sz="1985" b="0">
                <a:solidFill>
                  <a:prstClr val="black"/>
                </a:solidFill>
                <a:latin typeface="Calibri"/>
                <a:ea typeface="+mn-ea"/>
                <a:cs typeface="+mn-cs"/>
              </a:endParaRPr>
            </a:p>
          </p:txBody>
        </p:sp>
        <p:pic>
          <p:nvPicPr>
            <p:cNvPr id="103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 y="616"/>
              <a:ext cx="266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magine 14"/>
          <p:cNvPicPr>
            <a:picLocks noChangeAspect="1"/>
          </p:cNvPicPr>
          <p:nvPr/>
        </p:nvPicPr>
        <p:blipFill>
          <a:blip r:embed="rId3"/>
          <a:stretch>
            <a:fillRect/>
          </a:stretch>
        </p:blipFill>
        <p:spPr>
          <a:xfrm>
            <a:off x="448074" y="1245740"/>
            <a:ext cx="1850516" cy="307908"/>
          </a:xfrm>
          <a:prstGeom prst="rect">
            <a:avLst/>
          </a:prstGeom>
        </p:spPr>
      </p:pic>
      <p:grpSp>
        <p:nvGrpSpPr>
          <p:cNvPr id="17" name="Group 16"/>
          <p:cNvGrpSpPr>
            <a:grpSpLocks noChangeAspect="1"/>
          </p:cNvGrpSpPr>
          <p:nvPr/>
        </p:nvGrpSpPr>
        <p:grpSpPr bwMode="auto">
          <a:xfrm>
            <a:off x="4005991" y="2963668"/>
            <a:ext cx="5887244" cy="1356761"/>
            <a:chOff x="2525" y="1395"/>
            <a:chExt cx="3235" cy="775"/>
          </a:xfrm>
        </p:grpSpPr>
        <p:sp>
          <p:nvSpPr>
            <p:cNvPr id="18" name="AutoShape 15"/>
            <p:cNvSpPr>
              <a:spLocks noChangeAspect="1" noChangeArrowheads="1" noTextEdit="1"/>
            </p:cNvSpPr>
            <p:nvPr/>
          </p:nvSpPr>
          <p:spPr bwMode="auto">
            <a:xfrm>
              <a:off x="2525" y="1395"/>
              <a:ext cx="3235"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p>
              <a:pPr defTabSz="504200" fontAlgn="auto">
                <a:spcBef>
                  <a:spcPts val="0"/>
                </a:spcBef>
                <a:spcAft>
                  <a:spcPts val="0"/>
                </a:spcAft>
              </a:pPr>
              <a:endParaRPr lang="it-IT" sz="1985" b="0">
                <a:solidFill>
                  <a:prstClr val="black"/>
                </a:solidFill>
                <a:latin typeface="Calibri"/>
                <a:ea typeface="+mn-ea"/>
                <a:cs typeface="+mn-cs"/>
              </a:endParaRPr>
            </a:p>
          </p:txBody>
        </p:sp>
        <p:pic>
          <p:nvPicPr>
            <p:cNvPr id="104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 y="1395"/>
              <a:ext cx="3243"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Immagine 18"/>
          <p:cNvPicPr>
            <a:picLocks noChangeAspect="1"/>
          </p:cNvPicPr>
          <p:nvPr/>
        </p:nvPicPr>
        <p:blipFill>
          <a:blip r:embed="rId5"/>
          <a:stretch>
            <a:fillRect/>
          </a:stretch>
        </p:blipFill>
        <p:spPr>
          <a:xfrm>
            <a:off x="3775729" y="1634066"/>
            <a:ext cx="6117505" cy="1329602"/>
          </a:xfrm>
          <a:prstGeom prst="rect">
            <a:avLst/>
          </a:prstGeom>
        </p:spPr>
      </p:pic>
      <p:grpSp>
        <p:nvGrpSpPr>
          <p:cNvPr id="3" name="Group 4"/>
          <p:cNvGrpSpPr>
            <a:grpSpLocks noChangeAspect="1"/>
          </p:cNvGrpSpPr>
          <p:nvPr/>
        </p:nvGrpSpPr>
        <p:grpSpPr bwMode="auto">
          <a:xfrm>
            <a:off x="684066" y="4693768"/>
            <a:ext cx="5908724" cy="2741636"/>
            <a:chOff x="218" y="2640"/>
            <a:chExt cx="4527" cy="1607"/>
          </a:xfrm>
        </p:grpSpPr>
        <p:sp>
          <p:nvSpPr>
            <p:cNvPr id="4" name="AutoShape 3"/>
            <p:cNvSpPr>
              <a:spLocks noChangeAspect="1" noChangeArrowheads="1" noTextEdit="1"/>
            </p:cNvSpPr>
            <p:nvPr/>
          </p:nvSpPr>
          <p:spPr bwMode="auto">
            <a:xfrm>
              <a:off x="218" y="2640"/>
              <a:ext cx="4527" cy="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p>
              <a:pPr defTabSz="504200" fontAlgn="auto">
                <a:spcBef>
                  <a:spcPts val="0"/>
                </a:spcBef>
                <a:spcAft>
                  <a:spcPts val="0"/>
                </a:spcAft>
              </a:pPr>
              <a:endParaRPr lang="it-IT" sz="1985" b="0">
                <a:solidFill>
                  <a:prstClr val="black"/>
                </a:solidFill>
                <a:latin typeface="Calibri"/>
                <a:ea typeface="+mn-ea"/>
                <a:cs typeface="+mn-cs"/>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 y="2698"/>
              <a:ext cx="4362"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4"/>
          <p:cNvGrpSpPr>
            <a:grpSpLocks noChangeAspect="1"/>
          </p:cNvGrpSpPr>
          <p:nvPr/>
        </p:nvGrpSpPr>
        <p:grpSpPr bwMode="auto">
          <a:xfrm>
            <a:off x="303213" y="0"/>
            <a:ext cx="9590087" cy="1077913"/>
            <a:chOff x="191" y="0"/>
            <a:chExt cx="6041" cy="679"/>
          </a:xfrm>
        </p:grpSpPr>
        <p:sp>
          <p:nvSpPr>
            <p:cNvPr id="5" name="AutoShape 3"/>
            <p:cNvSpPr>
              <a:spLocks noChangeAspect="1" noChangeArrowheads="1" noTextEdit="1"/>
            </p:cNvSpPr>
            <p:nvPr/>
          </p:nvSpPr>
          <p:spPr bwMode="auto">
            <a:xfrm>
              <a:off x="191" y="0"/>
              <a:ext cx="6041"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 y="0"/>
              <a:ext cx="6050"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0323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398463" y="0"/>
            <a:ext cx="9871075" cy="3146425"/>
            <a:chOff x="251" y="0"/>
            <a:chExt cx="6218" cy="1982"/>
          </a:xfrm>
        </p:grpSpPr>
        <p:sp>
          <p:nvSpPr>
            <p:cNvPr id="3" name="AutoShape 3"/>
            <p:cNvSpPr>
              <a:spLocks noChangeAspect="1" noChangeArrowheads="1" noTextEdit="1"/>
            </p:cNvSpPr>
            <p:nvPr/>
          </p:nvSpPr>
          <p:spPr bwMode="auto">
            <a:xfrm>
              <a:off x="251" y="0"/>
              <a:ext cx="6218" cy="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 y="0"/>
              <a:ext cx="6224" cy="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8"/>
          <p:cNvGrpSpPr>
            <a:grpSpLocks noChangeAspect="1"/>
          </p:cNvGrpSpPr>
          <p:nvPr/>
        </p:nvGrpSpPr>
        <p:grpSpPr bwMode="auto">
          <a:xfrm>
            <a:off x="579438" y="3940175"/>
            <a:ext cx="6505575" cy="3330575"/>
            <a:chOff x="365" y="2482"/>
            <a:chExt cx="4098" cy="2098"/>
          </a:xfrm>
        </p:grpSpPr>
        <p:sp>
          <p:nvSpPr>
            <p:cNvPr id="5" name="AutoShape 7"/>
            <p:cNvSpPr>
              <a:spLocks noChangeAspect="1" noChangeArrowheads="1" noTextEdit="1"/>
            </p:cNvSpPr>
            <p:nvPr/>
          </p:nvSpPr>
          <p:spPr bwMode="auto">
            <a:xfrm>
              <a:off x="365" y="2482"/>
              <a:ext cx="4098" cy="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 y="2482"/>
              <a:ext cx="4107" cy="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99890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303213" y="128588"/>
            <a:ext cx="10169525" cy="2938462"/>
            <a:chOff x="191" y="81"/>
            <a:chExt cx="6406" cy="1851"/>
          </a:xfrm>
        </p:grpSpPr>
        <p:sp>
          <p:nvSpPr>
            <p:cNvPr id="3" name="AutoShape 3"/>
            <p:cNvSpPr>
              <a:spLocks noChangeAspect="1" noChangeArrowheads="1" noTextEdit="1"/>
            </p:cNvSpPr>
            <p:nvPr/>
          </p:nvSpPr>
          <p:spPr bwMode="auto">
            <a:xfrm>
              <a:off x="191" y="81"/>
              <a:ext cx="6406"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 y="81"/>
              <a:ext cx="6412" cy="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8"/>
          <p:cNvGrpSpPr>
            <a:grpSpLocks noChangeAspect="1"/>
          </p:cNvGrpSpPr>
          <p:nvPr/>
        </p:nvGrpSpPr>
        <p:grpSpPr bwMode="auto">
          <a:xfrm>
            <a:off x="579438" y="3463925"/>
            <a:ext cx="6729412" cy="3597275"/>
            <a:chOff x="365" y="2182"/>
            <a:chExt cx="4239" cy="2266"/>
          </a:xfrm>
        </p:grpSpPr>
        <p:sp>
          <p:nvSpPr>
            <p:cNvPr id="5" name="AutoShape 7"/>
            <p:cNvSpPr>
              <a:spLocks noChangeAspect="1" noChangeArrowheads="1" noTextEdit="1"/>
            </p:cNvSpPr>
            <p:nvPr/>
          </p:nvSpPr>
          <p:spPr bwMode="auto">
            <a:xfrm>
              <a:off x="365" y="2182"/>
              <a:ext cx="4239"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 y="2182"/>
              <a:ext cx="4248" cy="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59070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ttangolo 8"/>
          <p:cNvSpPr/>
          <p:nvPr/>
        </p:nvSpPr>
        <p:spPr>
          <a:xfrm>
            <a:off x="504095" y="1041993"/>
            <a:ext cx="6666512" cy="974754"/>
          </a:xfrm>
          <a:prstGeom prst="rect">
            <a:avLst/>
          </a:prstGeom>
        </p:spPr>
        <p:txBody>
          <a:bodyPr wrap="square">
            <a:spAutoFit/>
          </a:bodyPr>
          <a:lstStyle/>
          <a:p>
            <a:pPr marL="567225" indent="-567225" defTabSz="504200" fontAlgn="auto">
              <a:spcBef>
                <a:spcPts val="0"/>
              </a:spcBef>
              <a:spcAft>
                <a:spcPts val="0"/>
              </a:spcAft>
              <a:buFont typeface="+mj-lt"/>
              <a:buAutoNum type="arabicPeriod"/>
            </a:pPr>
            <a:endParaRPr lang="it-IT" sz="2867" b="0" dirty="0">
              <a:solidFill>
                <a:prstClr val="black"/>
              </a:solidFill>
              <a:latin typeface="Calibri"/>
              <a:ea typeface="+mn-ea"/>
              <a:cs typeface="+mn-cs"/>
            </a:endParaRPr>
          </a:p>
          <a:p>
            <a:pPr defTabSz="504200" fontAlgn="auto">
              <a:spcBef>
                <a:spcPts val="0"/>
              </a:spcBef>
              <a:spcAft>
                <a:spcPts val="0"/>
              </a:spcAft>
            </a:pPr>
            <a:endParaRPr lang="it-IT" sz="2867" b="0" dirty="0">
              <a:solidFill>
                <a:prstClr val="black"/>
              </a:solidFill>
              <a:latin typeface="Calibri"/>
              <a:ea typeface="+mn-ea"/>
              <a:cs typeface="+mn-cs"/>
            </a:endParaRPr>
          </a:p>
        </p:txBody>
      </p:sp>
      <p:sp>
        <p:nvSpPr>
          <p:cNvPr id="2" name="CasellaDiTesto 1"/>
          <p:cNvSpPr txBox="1"/>
          <p:nvPr/>
        </p:nvSpPr>
        <p:spPr>
          <a:xfrm>
            <a:off x="349982" y="272552"/>
            <a:ext cx="7479586" cy="646331"/>
          </a:xfrm>
          <a:prstGeom prst="rect">
            <a:avLst/>
          </a:prstGeom>
          <a:noFill/>
        </p:spPr>
        <p:txBody>
          <a:bodyPr wrap="square" rtlCol="0">
            <a:spAutoFit/>
          </a:bodyPr>
          <a:lstStyle/>
          <a:p>
            <a:r>
              <a:rPr lang="it-IT" sz="3600" dirty="0" smtClean="0">
                <a:solidFill>
                  <a:srgbClr val="FF0000"/>
                </a:solidFill>
                <a:latin typeface="+mj-lt"/>
              </a:rPr>
              <a:t>Secondo Messaggio:</a:t>
            </a:r>
            <a:endParaRPr lang="it-IT" sz="3600" dirty="0">
              <a:solidFill>
                <a:srgbClr val="FF0000"/>
              </a:solidFill>
              <a:latin typeface="+mj-lt"/>
            </a:endParaRPr>
          </a:p>
        </p:txBody>
      </p:sp>
      <p:sp>
        <p:nvSpPr>
          <p:cNvPr id="5" name="Rettangolo 4"/>
          <p:cNvSpPr/>
          <p:nvPr/>
        </p:nvSpPr>
        <p:spPr>
          <a:xfrm>
            <a:off x="349982" y="1257926"/>
            <a:ext cx="9954997" cy="2308324"/>
          </a:xfrm>
          <a:prstGeom prst="rect">
            <a:avLst/>
          </a:prstGeom>
        </p:spPr>
        <p:txBody>
          <a:bodyPr wrap="square">
            <a:spAutoFit/>
          </a:bodyPr>
          <a:lstStyle/>
          <a:p>
            <a:pPr defTabSz="504200" fontAlgn="auto">
              <a:lnSpc>
                <a:spcPct val="150000"/>
              </a:lnSpc>
              <a:spcBef>
                <a:spcPts val="0"/>
              </a:spcBef>
              <a:spcAft>
                <a:spcPts val="0"/>
              </a:spcAft>
            </a:pPr>
            <a:r>
              <a:rPr lang="it-IT" sz="2400" b="0" dirty="0" smtClean="0">
                <a:solidFill>
                  <a:prstClr val="black"/>
                </a:solidFill>
                <a:latin typeface="Calibri"/>
                <a:ea typeface="+mn-ea"/>
                <a:cs typeface="+mn-cs"/>
              </a:rPr>
              <a:t>Le </a:t>
            </a:r>
            <a:r>
              <a:rPr lang="it-IT" sz="2400" b="0" dirty="0">
                <a:solidFill>
                  <a:prstClr val="black"/>
                </a:solidFill>
                <a:latin typeface="Calibri"/>
                <a:ea typeface="+mn-ea"/>
                <a:cs typeface="+mn-cs"/>
              </a:rPr>
              <a:t>malattie </a:t>
            </a:r>
            <a:r>
              <a:rPr lang="it-IT" sz="2400" b="0" dirty="0" smtClean="0">
                <a:solidFill>
                  <a:prstClr val="black"/>
                </a:solidFill>
                <a:latin typeface="Calibri"/>
                <a:ea typeface="+mn-ea"/>
                <a:cs typeface="+mn-cs"/>
              </a:rPr>
              <a:t>psichiatriche:</a:t>
            </a:r>
          </a:p>
          <a:p>
            <a:pPr marL="571500" indent="-571500" defTabSz="504200" fontAlgn="auto">
              <a:lnSpc>
                <a:spcPct val="150000"/>
              </a:lnSpc>
              <a:spcBef>
                <a:spcPts val="0"/>
              </a:spcBef>
              <a:spcAft>
                <a:spcPts val="0"/>
              </a:spcAft>
              <a:buFont typeface="Arial" panose="020B0604020202020204" pitchFamily="34" charset="0"/>
              <a:buChar char="•"/>
            </a:pPr>
            <a:r>
              <a:rPr lang="it-IT" sz="2400" b="0" dirty="0" smtClean="0">
                <a:solidFill>
                  <a:prstClr val="black"/>
                </a:solidFill>
                <a:latin typeface="Calibri"/>
                <a:ea typeface="+mn-ea"/>
                <a:cs typeface="+mn-cs"/>
              </a:rPr>
              <a:t>sono </a:t>
            </a:r>
            <a:r>
              <a:rPr lang="it-IT" sz="2400" b="0" dirty="0">
                <a:solidFill>
                  <a:prstClr val="black"/>
                </a:solidFill>
                <a:latin typeface="Calibri"/>
                <a:ea typeface="+mn-ea"/>
                <a:cs typeface="+mn-cs"/>
              </a:rPr>
              <a:t>il risultato dell’interazione tra fattori di rischio biologici e fattori di rischio </a:t>
            </a:r>
            <a:r>
              <a:rPr lang="it-IT" sz="2400" b="0" dirty="0" smtClean="0">
                <a:solidFill>
                  <a:prstClr val="black"/>
                </a:solidFill>
                <a:latin typeface="Calibri"/>
                <a:ea typeface="+mn-ea"/>
                <a:cs typeface="+mn-cs"/>
              </a:rPr>
              <a:t>ambientali</a:t>
            </a:r>
            <a:endParaRPr lang="it-IT" sz="2400" b="0" dirty="0">
              <a:solidFill>
                <a:prstClr val="black"/>
              </a:solidFill>
              <a:latin typeface="Calibri"/>
              <a:ea typeface="+mn-ea"/>
              <a:cs typeface="+mn-cs"/>
            </a:endParaRPr>
          </a:p>
          <a:p>
            <a:pPr marL="571500" indent="-571500" defTabSz="504200" fontAlgn="auto">
              <a:lnSpc>
                <a:spcPct val="150000"/>
              </a:lnSpc>
              <a:spcBef>
                <a:spcPts val="0"/>
              </a:spcBef>
              <a:spcAft>
                <a:spcPts val="0"/>
              </a:spcAft>
              <a:buFont typeface="Arial" panose="020B0604020202020204" pitchFamily="34" charset="0"/>
              <a:buChar char="•"/>
            </a:pPr>
            <a:r>
              <a:rPr lang="it-IT" sz="2400" b="0" dirty="0" smtClean="0">
                <a:solidFill>
                  <a:prstClr val="black"/>
                </a:solidFill>
                <a:latin typeface="Calibri"/>
                <a:ea typeface="+mn-ea"/>
                <a:cs typeface="+mn-cs"/>
              </a:rPr>
              <a:t>Entrambi </a:t>
            </a:r>
            <a:r>
              <a:rPr lang="it-IT" sz="2400" b="0" dirty="0">
                <a:solidFill>
                  <a:prstClr val="black"/>
                </a:solidFill>
                <a:latin typeface="Calibri"/>
                <a:ea typeface="+mn-ea"/>
                <a:cs typeface="+mn-cs"/>
              </a:rPr>
              <a:t>questi </a:t>
            </a:r>
            <a:r>
              <a:rPr lang="it-IT" sz="2400" b="0" dirty="0" smtClean="0">
                <a:solidFill>
                  <a:prstClr val="black"/>
                </a:solidFill>
                <a:latin typeface="Calibri"/>
                <a:ea typeface="+mn-ea"/>
                <a:cs typeface="+mn-cs"/>
              </a:rPr>
              <a:t>fattori variano </a:t>
            </a:r>
            <a:r>
              <a:rPr lang="it-IT" sz="2400" b="0" dirty="0">
                <a:solidFill>
                  <a:prstClr val="black"/>
                </a:solidFill>
                <a:latin typeface="Calibri"/>
                <a:ea typeface="+mn-ea"/>
                <a:cs typeface="+mn-cs"/>
              </a:rPr>
              <a:t>in relazione </a:t>
            </a:r>
            <a:r>
              <a:rPr lang="it-IT" sz="2400" b="0" dirty="0" smtClean="0">
                <a:solidFill>
                  <a:prstClr val="black"/>
                </a:solidFill>
                <a:latin typeface="Calibri"/>
                <a:ea typeface="+mn-ea"/>
                <a:cs typeface="+mn-cs"/>
              </a:rPr>
              <a:t>all’età</a:t>
            </a:r>
            <a:endParaRPr lang="it-IT" sz="2400" b="0" dirty="0">
              <a:solidFill>
                <a:prstClr val="black"/>
              </a:solidFill>
              <a:latin typeface="Calibri"/>
              <a:ea typeface="+mn-ea"/>
              <a:cs typeface="+mn-cs"/>
            </a:endParaRPr>
          </a:p>
        </p:txBody>
      </p:sp>
    </p:spTree>
    <p:extLst>
      <p:ext uri="{BB962C8B-B14F-4D97-AF65-F5344CB8AC3E}">
        <p14:creationId xmlns:p14="http://schemas.microsoft.com/office/powerpoint/2010/main" val="2207122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p:cNvSpPr>
            <a:spLocks noGrp="1"/>
          </p:cNvSpPr>
          <p:nvPr>
            <p:ph type="title"/>
          </p:nvPr>
        </p:nvSpPr>
        <p:spPr>
          <a:xfrm>
            <a:off x="384629" y="457430"/>
            <a:ext cx="9075420" cy="5120689"/>
          </a:xfrm>
        </p:spPr>
        <p:txBody>
          <a:bodyPr>
            <a:normAutofit fontScale="90000"/>
          </a:bodyPr>
          <a:lstStyle/>
          <a:p>
            <a:pPr algn="l"/>
            <a:r>
              <a:rPr lang="it-IT" sz="3529" dirty="0"/>
              <a:t/>
            </a:r>
            <a:br>
              <a:rPr lang="it-IT" sz="3529" dirty="0"/>
            </a:br>
            <a:r>
              <a:rPr lang="it-IT" sz="3529" dirty="0"/>
              <a:t/>
            </a:r>
            <a:br>
              <a:rPr lang="it-IT" sz="3529" dirty="0"/>
            </a:br>
            <a:r>
              <a:rPr lang="it-IT" sz="3529" b="1" dirty="0">
                <a:solidFill>
                  <a:schemeClr val="tx1"/>
                </a:solidFill>
                <a:latin typeface="Calibri" panose="020F0502020204030204" pitchFamily="34" charset="0"/>
              </a:rPr>
              <a:t>Ripartiamo da alcune domande-credenze</a:t>
            </a:r>
            <a:r>
              <a:rPr lang="it-IT" sz="3529" dirty="0">
                <a:solidFill>
                  <a:schemeClr val="tx1"/>
                </a:solidFill>
                <a:latin typeface="Calibri" panose="020F0502020204030204" pitchFamily="34" charset="0"/>
              </a:rPr>
              <a:t>:</a:t>
            </a:r>
            <a:br>
              <a:rPr lang="it-IT" sz="3529" dirty="0">
                <a:solidFill>
                  <a:schemeClr val="tx1"/>
                </a:solidFill>
                <a:latin typeface="Calibri" panose="020F0502020204030204" pitchFamily="34" charset="0"/>
              </a:rPr>
            </a:br>
            <a:r>
              <a:rPr lang="it-IT" sz="3529" dirty="0">
                <a:solidFill>
                  <a:schemeClr val="tx1"/>
                </a:solidFill>
                <a:latin typeface="Calibri" panose="020F0502020204030204" pitchFamily="34" charset="0"/>
              </a:rPr>
              <a:t/>
            </a:r>
            <a:br>
              <a:rPr lang="it-IT" sz="3529" dirty="0">
                <a:solidFill>
                  <a:schemeClr val="tx1"/>
                </a:solidFill>
                <a:latin typeface="Calibri" panose="020F0502020204030204" pitchFamily="34" charset="0"/>
              </a:rPr>
            </a:br>
            <a:r>
              <a:rPr lang="it-IT" sz="3529" dirty="0" smtClean="0">
                <a:solidFill>
                  <a:schemeClr val="bg1">
                    <a:lumMod val="85000"/>
                  </a:schemeClr>
                </a:solidFill>
                <a:latin typeface="Calibri" panose="020F0502020204030204" pitchFamily="34" charset="0"/>
              </a:rPr>
              <a:t>1-Le </a:t>
            </a:r>
            <a:r>
              <a:rPr lang="it-IT" sz="3529" dirty="0">
                <a:solidFill>
                  <a:schemeClr val="bg1">
                    <a:lumMod val="85000"/>
                  </a:schemeClr>
                </a:solidFill>
                <a:latin typeface="Calibri" panose="020F0502020204030204" pitchFamily="34" charset="0"/>
              </a:rPr>
              <a:t>malattie psichiatriche “sono” anche dell’età evolutiva?</a:t>
            </a:r>
            <a:br>
              <a:rPr lang="it-IT" sz="3529" dirty="0">
                <a:solidFill>
                  <a:schemeClr val="bg1">
                    <a:lumMod val="85000"/>
                  </a:schemeClr>
                </a:solidFill>
                <a:latin typeface="Calibri" panose="020F0502020204030204" pitchFamily="34" charset="0"/>
              </a:rPr>
            </a:br>
            <a:r>
              <a:rPr lang="it-IT" sz="3529" dirty="0">
                <a:solidFill>
                  <a:schemeClr val="bg1">
                    <a:lumMod val="85000"/>
                  </a:schemeClr>
                </a:solidFill>
                <a:latin typeface="Calibri" panose="020F0502020204030204" pitchFamily="34" charset="0"/>
              </a:rPr>
              <a:t/>
            </a:r>
            <a:br>
              <a:rPr lang="it-IT" sz="3529" dirty="0">
                <a:solidFill>
                  <a:schemeClr val="bg1">
                    <a:lumMod val="85000"/>
                  </a:schemeClr>
                </a:solidFill>
                <a:latin typeface="Calibri" panose="020F0502020204030204" pitchFamily="34" charset="0"/>
              </a:rPr>
            </a:br>
            <a:r>
              <a:rPr lang="it-IT" sz="3529" dirty="0" smtClean="0">
                <a:solidFill>
                  <a:schemeClr val="bg1">
                    <a:lumMod val="85000"/>
                  </a:schemeClr>
                </a:solidFill>
                <a:latin typeface="Calibri" panose="020F0502020204030204" pitchFamily="34" charset="0"/>
              </a:rPr>
              <a:t>2-Comunque </a:t>
            </a:r>
            <a:r>
              <a:rPr lang="it-IT" sz="3529" dirty="0">
                <a:solidFill>
                  <a:schemeClr val="bg1">
                    <a:lumMod val="85000"/>
                  </a:schemeClr>
                </a:solidFill>
                <a:latin typeface="Calibri" panose="020F0502020204030204" pitchFamily="34" charset="0"/>
              </a:rPr>
              <a:t>riguardano pochi e particolari </a:t>
            </a:r>
            <a:r>
              <a:rPr lang="it-IT" sz="3529" dirty="0" smtClean="0">
                <a:solidFill>
                  <a:schemeClr val="bg1">
                    <a:lumMod val="85000"/>
                  </a:schemeClr>
                </a:solidFill>
                <a:latin typeface="Calibri" panose="020F0502020204030204" pitchFamily="34" charset="0"/>
              </a:rPr>
              <a:t>casi…</a:t>
            </a:r>
            <a:r>
              <a:rPr lang="it-IT" sz="3529" dirty="0">
                <a:solidFill>
                  <a:schemeClr val="bg1">
                    <a:lumMod val="85000"/>
                  </a:schemeClr>
                </a:solidFill>
                <a:latin typeface="Calibri" panose="020F0502020204030204" pitchFamily="34" charset="0"/>
              </a:rPr>
              <a:t/>
            </a:r>
            <a:br>
              <a:rPr lang="it-IT" sz="3529" dirty="0">
                <a:solidFill>
                  <a:schemeClr val="bg1">
                    <a:lumMod val="85000"/>
                  </a:schemeClr>
                </a:solidFill>
                <a:latin typeface="Calibri" panose="020F0502020204030204" pitchFamily="34" charset="0"/>
              </a:rPr>
            </a:br>
            <a:r>
              <a:rPr lang="it-IT" sz="3529" dirty="0">
                <a:solidFill>
                  <a:schemeClr val="bg1">
                    <a:lumMod val="85000"/>
                  </a:schemeClr>
                </a:solidFill>
                <a:latin typeface="Calibri" panose="020F0502020204030204" pitchFamily="34" charset="0"/>
              </a:rPr>
              <a:t/>
            </a:r>
            <a:br>
              <a:rPr lang="it-IT" sz="3529" dirty="0">
                <a:solidFill>
                  <a:schemeClr val="bg1">
                    <a:lumMod val="85000"/>
                  </a:schemeClr>
                </a:solidFill>
                <a:latin typeface="Calibri" panose="020F0502020204030204" pitchFamily="34" charset="0"/>
              </a:rPr>
            </a:br>
            <a:r>
              <a:rPr lang="it-IT" sz="3529" dirty="0" smtClean="0">
                <a:solidFill>
                  <a:schemeClr val="bg1">
                    <a:lumMod val="85000"/>
                  </a:schemeClr>
                </a:solidFill>
                <a:latin typeface="Calibri" panose="020F0502020204030204" pitchFamily="34" charset="0"/>
              </a:rPr>
              <a:t>3-Sono </a:t>
            </a:r>
            <a:r>
              <a:rPr lang="it-IT" sz="3529" dirty="0">
                <a:solidFill>
                  <a:schemeClr val="bg1">
                    <a:lumMod val="85000"/>
                  </a:schemeClr>
                </a:solidFill>
                <a:latin typeface="Calibri" panose="020F0502020204030204" pitchFamily="34" charset="0"/>
              </a:rPr>
              <a:t>sempre il risultato di una famiglia sbandata!</a:t>
            </a:r>
            <a:br>
              <a:rPr lang="it-IT" sz="3529" dirty="0">
                <a:solidFill>
                  <a:schemeClr val="bg1">
                    <a:lumMod val="85000"/>
                  </a:schemeClr>
                </a:solidFill>
                <a:latin typeface="Calibri" panose="020F0502020204030204" pitchFamily="34" charset="0"/>
              </a:rPr>
            </a:br>
            <a:r>
              <a:rPr lang="it-IT" sz="3529" dirty="0">
                <a:solidFill>
                  <a:schemeClr val="bg1">
                    <a:lumMod val="85000"/>
                  </a:schemeClr>
                </a:solidFill>
                <a:latin typeface="Calibri" panose="020F0502020204030204" pitchFamily="34" charset="0"/>
              </a:rPr>
              <a:t/>
            </a:r>
            <a:br>
              <a:rPr lang="it-IT" sz="3529" dirty="0">
                <a:solidFill>
                  <a:schemeClr val="bg1">
                    <a:lumMod val="85000"/>
                  </a:schemeClr>
                </a:solidFill>
                <a:latin typeface="Calibri" panose="020F0502020204030204" pitchFamily="34" charset="0"/>
              </a:rPr>
            </a:br>
            <a:r>
              <a:rPr lang="it-IT" sz="3529" dirty="0" smtClean="0">
                <a:latin typeface="Calibri" panose="020F0502020204030204" pitchFamily="34" charset="0"/>
              </a:rPr>
              <a:t>4-La </a:t>
            </a:r>
            <a:r>
              <a:rPr lang="it-IT" sz="3529" dirty="0">
                <a:latin typeface="Calibri" panose="020F0502020204030204" pitchFamily="34" charset="0"/>
              </a:rPr>
              <a:t>cura migliore in questi casi è l’amore!</a:t>
            </a:r>
            <a:br>
              <a:rPr lang="it-IT" sz="3529" dirty="0">
                <a:latin typeface="Calibri" panose="020F0502020204030204" pitchFamily="34" charset="0"/>
              </a:rPr>
            </a:br>
            <a:r>
              <a:rPr lang="it-IT" sz="3529" dirty="0">
                <a:latin typeface="Calibri" panose="020F0502020204030204" pitchFamily="34" charset="0"/>
              </a:rPr>
              <a:t/>
            </a:r>
            <a:br>
              <a:rPr lang="it-IT" sz="3529" dirty="0">
                <a:latin typeface="Calibri" panose="020F0502020204030204" pitchFamily="34" charset="0"/>
              </a:rPr>
            </a:br>
            <a:r>
              <a:rPr lang="it-IT" sz="3529" dirty="0"/>
              <a:t/>
            </a:r>
            <a:br>
              <a:rPr lang="it-IT" sz="3529" dirty="0"/>
            </a:br>
            <a:endParaRPr lang="it-IT" sz="3529" dirty="0"/>
          </a:p>
        </p:txBody>
      </p:sp>
    </p:spTree>
    <p:extLst>
      <p:ext uri="{BB962C8B-B14F-4D97-AF65-F5344CB8AC3E}">
        <p14:creationId xmlns:p14="http://schemas.microsoft.com/office/powerpoint/2010/main" val="3805552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grpSp>
        <p:nvGrpSpPr>
          <p:cNvPr id="3" name="Group 4"/>
          <p:cNvGrpSpPr>
            <a:grpSpLocks noChangeAspect="1"/>
          </p:cNvGrpSpPr>
          <p:nvPr/>
        </p:nvGrpSpPr>
        <p:grpSpPr bwMode="auto">
          <a:xfrm>
            <a:off x="534432" y="2815061"/>
            <a:ext cx="9075420" cy="3973998"/>
            <a:chOff x="76" y="1608"/>
            <a:chExt cx="5184" cy="2270"/>
          </a:xfrm>
        </p:grpSpPr>
        <p:sp>
          <p:nvSpPr>
            <p:cNvPr id="7" name="AutoShape 3"/>
            <p:cNvSpPr>
              <a:spLocks noChangeAspect="1" noChangeArrowheads="1" noTextEdit="1"/>
            </p:cNvSpPr>
            <p:nvPr/>
          </p:nvSpPr>
          <p:spPr bwMode="auto">
            <a:xfrm>
              <a:off x="76" y="1608"/>
              <a:ext cx="5184" cy="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bodyPr>
            <a:lstStyle/>
            <a:p>
              <a:pPr defTabSz="504200" fontAlgn="auto">
                <a:spcBef>
                  <a:spcPts val="0"/>
                </a:spcBef>
                <a:spcAft>
                  <a:spcPts val="0"/>
                </a:spcAft>
              </a:pPr>
              <a:endParaRPr lang="it-IT" sz="1985" b="0">
                <a:solidFill>
                  <a:prstClr val="black"/>
                </a:solidFill>
                <a:latin typeface="Calibri"/>
                <a:ea typeface="+mn-ea"/>
                <a:cs typeface="+mn-cs"/>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 y="1608"/>
              <a:ext cx="5190" cy="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a:grpSpLocks noChangeAspect="1"/>
          </p:cNvGrpSpPr>
          <p:nvPr/>
        </p:nvGrpSpPr>
        <p:grpSpPr bwMode="auto">
          <a:xfrm>
            <a:off x="434975" y="0"/>
            <a:ext cx="9818688" cy="2266950"/>
            <a:chOff x="274" y="0"/>
            <a:chExt cx="6185" cy="1428"/>
          </a:xfrm>
        </p:grpSpPr>
        <p:sp>
          <p:nvSpPr>
            <p:cNvPr id="6" name="AutoShape 3"/>
            <p:cNvSpPr>
              <a:spLocks noChangeAspect="1" noChangeArrowheads="1" noTextEdit="1"/>
            </p:cNvSpPr>
            <p:nvPr/>
          </p:nvSpPr>
          <p:spPr bwMode="auto">
            <a:xfrm>
              <a:off x="274" y="0"/>
              <a:ext cx="6185"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 y="0"/>
              <a:ext cx="6193"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2421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3919137753"/>
              </p:ext>
            </p:extLst>
          </p:nvPr>
        </p:nvGraphicFramePr>
        <p:xfrm>
          <a:off x="1851976" y="1417334"/>
          <a:ext cx="6711330" cy="5936742"/>
        </p:xfrm>
        <a:graphic>
          <a:graphicData uri="http://schemas.openxmlformats.org/drawingml/2006/table">
            <a:tbl>
              <a:tblPr firstRow="1" bandRow="1">
                <a:tableStyleId>{5C22544A-7EE6-4342-B048-85BDC9FD1C3A}</a:tableStyleId>
              </a:tblPr>
              <a:tblGrid>
                <a:gridCol w="3355665">
                  <a:extLst>
                    <a:ext uri="{9D8B030D-6E8A-4147-A177-3AD203B41FA5}">
                      <a16:colId xmlns:a16="http://schemas.microsoft.com/office/drawing/2014/main" val="20000"/>
                    </a:ext>
                  </a:extLst>
                </a:gridCol>
                <a:gridCol w="3355665">
                  <a:extLst>
                    <a:ext uri="{9D8B030D-6E8A-4147-A177-3AD203B41FA5}">
                      <a16:colId xmlns:a16="http://schemas.microsoft.com/office/drawing/2014/main" val="20001"/>
                    </a:ext>
                  </a:extLst>
                </a:gridCol>
              </a:tblGrid>
              <a:tr h="434444">
                <a:tc>
                  <a:txBody>
                    <a:bodyPr/>
                    <a:lstStyle/>
                    <a:p>
                      <a:r>
                        <a:rPr lang="it-IT" sz="2200" dirty="0" smtClean="0">
                          <a:solidFill>
                            <a:schemeClr val="bg1"/>
                          </a:solidFill>
                        </a:rPr>
                        <a:t>Disturbo</a:t>
                      </a:r>
                      <a:endParaRPr lang="it-IT" sz="2200" dirty="0">
                        <a:solidFill>
                          <a:schemeClr val="bg1"/>
                        </a:solidFill>
                      </a:endParaRPr>
                    </a:p>
                  </a:txBody>
                  <a:tcPr marL="100838" marR="100838" marT="50419" marB="50419"/>
                </a:tc>
                <a:tc>
                  <a:txBody>
                    <a:bodyPr/>
                    <a:lstStyle/>
                    <a:p>
                      <a:r>
                        <a:rPr lang="it-IT" sz="2200" dirty="0" smtClean="0">
                          <a:solidFill>
                            <a:schemeClr val="bg1"/>
                          </a:solidFill>
                        </a:rPr>
                        <a:t>Trattamento</a:t>
                      </a:r>
                      <a:endParaRPr lang="it-IT" sz="2200" dirty="0">
                        <a:solidFill>
                          <a:schemeClr val="bg1"/>
                        </a:solidFill>
                      </a:endParaRPr>
                    </a:p>
                  </a:txBody>
                  <a:tcPr marL="100838" marR="100838" marT="50419" marB="50419"/>
                </a:tc>
                <a:extLst>
                  <a:ext uri="{0D108BD9-81ED-4DB2-BD59-A6C34878D82A}">
                    <a16:rowId xmlns:a16="http://schemas.microsoft.com/office/drawing/2014/main" val="10000"/>
                  </a:ext>
                </a:extLst>
              </a:tr>
              <a:tr h="434444">
                <a:tc>
                  <a:txBody>
                    <a:bodyPr/>
                    <a:lstStyle/>
                    <a:p>
                      <a:r>
                        <a:rPr lang="it-IT" sz="2200" dirty="0" smtClean="0"/>
                        <a:t>Anoressia</a:t>
                      </a:r>
                      <a:r>
                        <a:rPr lang="it-IT" sz="2200" baseline="0" dirty="0" smtClean="0"/>
                        <a:t> Nervosa</a:t>
                      </a:r>
                      <a:endParaRPr lang="it-IT" sz="2200" dirty="0"/>
                    </a:p>
                  </a:txBody>
                  <a:tcPr marL="100838" marR="100838" marT="50419" marB="50419"/>
                </a:tc>
                <a:tc>
                  <a:txBody>
                    <a:bodyPr/>
                    <a:lstStyle/>
                    <a:p>
                      <a:r>
                        <a:rPr lang="it-IT" sz="2200" dirty="0" smtClean="0"/>
                        <a:t>Terapia familiare</a:t>
                      </a:r>
                      <a:endParaRPr lang="it-IT" sz="2200" dirty="0"/>
                    </a:p>
                  </a:txBody>
                  <a:tcPr marL="100838" marR="100838" marT="50419" marB="50419"/>
                </a:tc>
                <a:extLst>
                  <a:ext uri="{0D108BD9-81ED-4DB2-BD59-A6C34878D82A}">
                    <a16:rowId xmlns:a16="http://schemas.microsoft.com/office/drawing/2014/main" val="10001"/>
                  </a:ext>
                </a:extLst>
              </a:tr>
              <a:tr h="768049">
                <a:tc>
                  <a:txBody>
                    <a:bodyPr/>
                    <a:lstStyle/>
                    <a:p>
                      <a:r>
                        <a:rPr lang="it-IT" sz="2200" dirty="0" smtClean="0"/>
                        <a:t>Autismo</a:t>
                      </a:r>
                      <a:endParaRPr lang="it-IT" sz="2200" dirty="0"/>
                    </a:p>
                  </a:txBody>
                  <a:tcPr marL="100838" marR="100838" marT="50419" marB="50419"/>
                </a:tc>
                <a:tc>
                  <a:txBody>
                    <a:bodyPr/>
                    <a:lstStyle/>
                    <a:p>
                      <a:r>
                        <a:rPr lang="it-IT" sz="2200" baseline="0" dirty="0" smtClean="0"/>
                        <a:t>Terapia Mediata dai Genitori, ABA, ESDM</a:t>
                      </a:r>
                      <a:endParaRPr lang="it-IT" sz="2200" dirty="0"/>
                    </a:p>
                  </a:txBody>
                  <a:tcPr marL="100838" marR="100838" marT="50419" marB="50419"/>
                </a:tc>
                <a:extLst>
                  <a:ext uri="{0D108BD9-81ED-4DB2-BD59-A6C34878D82A}">
                    <a16:rowId xmlns:a16="http://schemas.microsoft.com/office/drawing/2014/main" val="10002"/>
                  </a:ext>
                </a:extLst>
              </a:tr>
              <a:tr h="768049">
                <a:tc>
                  <a:txBody>
                    <a:bodyPr/>
                    <a:lstStyle/>
                    <a:p>
                      <a:r>
                        <a:rPr lang="it-IT" sz="2200" dirty="0" smtClean="0"/>
                        <a:t>Depressione lieve e/o reattiva</a:t>
                      </a:r>
                      <a:endParaRPr lang="it-IT" sz="2200" dirty="0"/>
                    </a:p>
                  </a:txBody>
                  <a:tcPr marL="100838" marR="100838" marT="50419" marB="50419"/>
                </a:tc>
                <a:tc>
                  <a:txBody>
                    <a:bodyPr/>
                    <a:lstStyle/>
                    <a:p>
                      <a:r>
                        <a:rPr lang="it-IT" sz="2200" dirty="0" smtClean="0"/>
                        <a:t>Psicoterapia</a:t>
                      </a:r>
                      <a:r>
                        <a:rPr lang="it-IT" sz="2200" baseline="0" dirty="0" smtClean="0"/>
                        <a:t> Cognitivo-Comportamentale (CBT)</a:t>
                      </a:r>
                      <a:endParaRPr lang="it-IT" sz="2200" dirty="0"/>
                    </a:p>
                  </a:txBody>
                  <a:tcPr marL="100838" marR="100838" marT="50419" marB="50419"/>
                </a:tc>
                <a:extLst>
                  <a:ext uri="{0D108BD9-81ED-4DB2-BD59-A6C34878D82A}">
                    <a16:rowId xmlns:a16="http://schemas.microsoft.com/office/drawing/2014/main" val="10003"/>
                  </a:ext>
                </a:extLst>
              </a:tr>
              <a:tr h="434444">
                <a:tc>
                  <a:txBody>
                    <a:bodyPr/>
                    <a:lstStyle/>
                    <a:p>
                      <a:r>
                        <a:rPr lang="it-IT" sz="2200" dirty="0" smtClean="0"/>
                        <a:t>Depressione</a:t>
                      </a:r>
                      <a:r>
                        <a:rPr lang="it-IT" sz="2200" baseline="0" dirty="0" smtClean="0"/>
                        <a:t> grave</a:t>
                      </a:r>
                      <a:endParaRPr lang="it-IT" sz="2200" dirty="0"/>
                    </a:p>
                  </a:txBody>
                  <a:tcPr marL="100838" marR="100838" marT="50419" marB="50419"/>
                </a:tc>
                <a:tc>
                  <a:txBody>
                    <a:bodyPr/>
                    <a:lstStyle/>
                    <a:p>
                      <a:r>
                        <a:rPr lang="it-IT" sz="2200" dirty="0" smtClean="0"/>
                        <a:t>Farmaco</a:t>
                      </a:r>
                      <a:r>
                        <a:rPr lang="it-IT" sz="2200" baseline="0" dirty="0" smtClean="0"/>
                        <a:t> + CBT</a:t>
                      </a:r>
                      <a:endParaRPr lang="it-IT" sz="2200" dirty="0"/>
                    </a:p>
                  </a:txBody>
                  <a:tcPr marL="100838" marR="100838" marT="50419" marB="50419"/>
                </a:tc>
                <a:extLst>
                  <a:ext uri="{0D108BD9-81ED-4DB2-BD59-A6C34878D82A}">
                    <a16:rowId xmlns:a16="http://schemas.microsoft.com/office/drawing/2014/main" val="10004"/>
                  </a:ext>
                </a:extLst>
              </a:tr>
              <a:tr h="434444">
                <a:tc>
                  <a:txBody>
                    <a:bodyPr/>
                    <a:lstStyle/>
                    <a:p>
                      <a:r>
                        <a:rPr lang="it-IT" sz="2200" dirty="0" smtClean="0"/>
                        <a:t>Disturbi</a:t>
                      </a:r>
                      <a:r>
                        <a:rPr lang="it-IT" sz="2200" baseline="0" dirty="0" smtClean="0"/>
                        <a:t> d’Ansia</a:t>
                      </a:r>
                      <a:endParaRPr lang="it-IT" sz="2200" dirty="0"/>
                    </a:p>
                  </a:txBody>
                  <a:tcPr marL="100838" marR="100838" marT="50419" marB="50419"/>
                </a:tc>
                <a:tc>
                  <a:txBody>
                    <a:bodyPr/>
                    <a:lstStyle/>
                    <a:p>
                      <a:r>
                        <a:rPr lang="it-IT" sz="2200" dirty="0" smtClean="0"/>
                        <a:t>CBT</a:t>
                      </a:r>
                      <a:endParaRPr lang="it-IT" sz="2200" dirty="0"/>
                    </a:p>
                  </a:txBody>
                  <a:tcPr marL="100838" marR="100838" marT="50419" marB="50419"/>
                </a:tc>
                <a:extLst>
                  <a:ext uri="{0D108BD9-81ED-4DB2-BD59-A6C34878D82A}">
                    <a16:rowId xmlns:a16="http://schemas.microsoft.com/office/drawing/2014/main" val="10005"/>
                  </a:ext>
                </a:extLst>
              </a:tr>
              <a:tr h="1101655">
                <a:tc>
                  <a:txBody>
                    <a:bodyPr/>
                    <a:lstStyle/>
                    <a:p>
                      <a:r>
                        <a:rPr lang="it-IT" sz="2200" dirty="0" smtClean="0"/>
                        <a:t>Disturbi</a:t>
                      </a:r>
                      <a:r>
                        <a:rPr lang="it-IT" sz="2200" baseline="0" dirty="0" smtClean="0"/>
                        <a:t> d’Ansia con rilevante compromissione del funzionamento globale</a:t>
                      </a:r>
                      <a:endParaRPr lang="it-IT" sz="2200" dirty="0"/>
                    </a:p>
                  </a:txBody>
                  <a:tcPr marL="100838" marR="100838" marT="50419" marB="50419"/>
                </a:tc>
                <a:tc>
                  <a:txBody>
                    <a:bodyPr/>
                    <a:lstStyle/>
                    <a:p>
                      <a:r>
                        <a:rPr lang="it-IT" sz="2200" dirty="0" smtClean="0"/>
                        <a:t>Farmaco +</a:t>
                      </a:r>
                      <a:r>
                        <a:rPr lang="it-IT" sz="2200" baseline="0" dirty="0" smtClean="0"/>
                        <a:t> CBT</a:t>
                      </a:r>
                      <a:endParaRPr lang="it-IT" sz="2200" dirty="0"/>
                    </a:p>
                  </a:txBody>
                  <a:tcPr marL="100838" marR="100838" marT="50419" marB="50419"/>
                </a:tc>
                <a:extLst>
                  <a:ext uri="{0D108BD9-81ED-4DB2-BD59-A6C34878D82A}">
                    <a16:rowId xmlns:a16="http://schemas.microsoft.com/office/drawing/2014/main" val="10006"/>
                  </a:ext>
                </a:extLst>
              </a:tr>
              <a:tr h="768049">
                <a:tc>
                  <a:txBody>
                    <a:bodyPr/>
                    <a:lstStyle/>
                    <a:p>
                      <a:r>
                        <a:rPr lang="it-IT" sz="2200" dirty="0" smtClean="0"/>
                        <a:t>Disturbi</a:t>
                      </a:r>
                      <a:r>
                        <a:rPr lang="it-IT" sz="2200" baseline="0" dirty="0" smtClean="0"/>
                        <a:t> del Comportamento </a:t>
                      </a:r>
                      <a:endParaRPr lang="it-IT" sz="2200" dirty="0"/>
                    </a:p>
                  </a:txBody>
                  <a:tcPr marL="100838" marR="100838" marT="50419" marB="50419"/>
                </a:tc>
                <a:tc>
                  <a:txBody>
                    <a:bodyPr/>
                    <a:lstStyle/>
                    <a:p>
                      <a:r>
                        <a:rPr lang="it-IT" sz="2200" dirty="0" err="1" smtClean="0"/>
                        <a:t>Parent</a:t>
                      </a:r>
                      <a:r>
                        <a:rPr lang="it-IT" sz="2200" dirty="0" smtClean="0"/>
                        <a:t> training +</a:t>
                      </a:r>
                      <a:r>
                        <a:rPr lang="it-IT" sz="2200" baseline="0" dirty="0" smtClean="0"/>
                        <a:t> CBT individuale</a:t>
                      </a:r>
                      <a:endParaRPr lang="it-IT" sz="2200" dirty="0"/>
                    </a:p>
                  </a:txBody>
                  <a:tcPr marL="100838" marR="100838" marT="50419" marB="50419"/>
                </a:tc>
                <a:extLst>
                  <a:ext uri="{0D108BD9-81ED-4DB2-BD59-A6C34878D82A}">
                    <a16:rowId xmlns:a16="http://schemas.microsoft.com/office/drawing/2014/main" val="10007"/>
                  </a:ext>
                </a:extLst>
              </a:tr>
              <a:tr h="768049">
                <a:tc>
                  <a:txBody>
                    <a:bodyPr/>
                    <a:lstStyle/>
                    <a:p>
                      <a:r>
                        <a:rPr lang="it-IT" sz="2200" dirty="0" smtClean="0"/>
                        <a:t>Disturbi Psicotici</a:t>
                      </a:r>
                      <a:endParaRPr lang="it-IT" sz="2200" dirty="0"/>
                    </a:p>
                  </a:txBody>
                  <a:tcPr marL="100838" marR="100838" marT="50419" marB="50419"/>
                </a:tc>
                <a:tc>
                  <a:txBody>
                    <a:bodyPr/>
                    <a:lstStyle/>
                    <a:p>
                      <a:r>
                        <a:rPr lang="it-IT" sz="2200" dirty="0" smtClean="0"/>
                        <a:t>Farmaco +</a:t>
                      </a:r>
                      <a:r>
                        <a:rPr lang="it-IT" sz="2200" baseline="0" dirty="0" smtClean="0"/>
                        <a:t> CBT individuale + Supporto Familiare</a:t>
                      </a:r>
                      <a:endParaRPr lang="it-IT" sz="2200" dirty="0"/>
                    </a:p>
                  </a:txBody>
                  <a:tcPr marL="100838" marR="100838" marT="50419" marB="50419"/>
                </a:tc>
                <a:extLst>
                  <a:ext uri="{0D108BD9-81ED-4DB2-BD59-A6C34878D82A}">
                    <a16:rowId xmlns:a16="http://schemas.microsoft.com/office/drawing/2014/main" val="10008"/>
                  </a:ext>
                </a:extLst>
              </a:tr>
            </a:tbl>
          </a:graphicData>
        </a:graphic>
      </p:graphicFrame>
      <p:sp>
        <p:nvSpPr>
          <p:cNvPr id="9" name="Titolo 4"/>
          <p:cNvSpPr txBox="1">
            <a:spLocks/>
          </p:cNvSpPr>
          <p:nvPr/>
        </p:nvSpPr>
        <p:spPr>
          <a:xfrm>
            <a:off x="272558" y="152399"/>
            <a:ext cx="9216858" cy="904716"/>
          </a:xfrm>
          <a:prstGeom prst="rect">
            <a:avLst/>
          </a:prstGeom>
        </p:spPr>
        <p:txBody>
          <a:bodyPr vert="horz" lIns="100690" tIns="50344" rIns="100690" bIns="50344" rtlCol="0" anchor="ctr">
            <a:normAutofit fontScale="97500"/>
          </a:bodyPr>
          <a:lstStyle>
            <a:lvl1pPr algn="ctr" defTabSz="913044"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it-IT" sz="2647" dirty="0">
                <a:solidFill>
                  <a:prstClr val="black"/>
                </a:solidFill>
              </a:rPr>
              <a:t>Disturbi psichiatrici in infanzia e adolescenza: </a:t>
            </a:r>
          </a:p>
          <a:p>
            <a:pPr algn="l" fontAlgn="auto">
              <a:spcAft>
                <a:spcPts val="0"/>
              </a:spcAft>
            </a:pPr>
            <a:r>
              <a:rPr lang="it-IT" sz="2647" dirty="0">
                <a:solidFill>
                  <a:prstClr val="black"/>
                </a:solidFill>
              </a:rPr>
              <a:t>Principali trattamenti </a:t>
            </a:r>
            <a:r>
              <a:rPr lang="it-IT" sz="2647" dirty="0" err="1">
                <a:solidFill>
                  <a:prstClr val="black"/>
                </a:solidFill>
              </a:rPr>
              <a:t>Evidence-Based</a:t>
            </a:r>
            <a:endParaRPr lang="it-IT" sz="2647" dirty="0">
              <a:solidFill>
                <a:prstClr val="black"/>
              </a:solidFill>
            </a:endParaRPr>
          </a:p>
        </p:txBody>
      </p:sp>
    </p:spTree>
    <p:extLst>
      <p:ext uri="{BB962C8B-B14F-4D97-AF65-F5344CB8AC3E}">
        <p14:creationId xmlns:p14="http://schemas.microsoft.com/office/powerpoint/2010/main" val="981936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uppo 13"/>
          <p:cNvGrpSpPr>
            <a:grpSpLocks/>
          </p:cNvGrpSpPr>
          <p:nvPr/>
        </p:nvGrpSpPr>
        <p:grpSpPr bwMode="auto">
          <a:xfrm>
            <a:off x="863600" y="1052946"/>
            <a:ext cx="9194800" cy="3447618"/>
            <a:chOff x="1398997" y="1486958"/>
            <a:chExt cx="6638131" cy="3115734"/>
          </a:xfrm>
        </p:grpSpPr>
        <p:pic>
          <p:nvPicPr>
            <p:cNvPr id="29707" name="Immagine 6"/>
            <p:cNvPicPr>
              <a:picLocks noChangeAspect="1"/>
            </p:cNvPicPr>
            <p:nvPr/>
          </p:nvPicPr>
          <p:blipFill>
            <a:blip r:embed="rId3"/>
            <a:srcRect/>
            <a:stretch>
              <a:fillRect/>
            </a:stretch>
          </p:blipFill>
          <p:spPr bwMode="auto">
            <a:xfrm>
              <a:off x="1420115" y="1486958"/>
              <a:ext cx="3987800" cy="863600"/>
            </a:xfrm>
            <a:prstGeom prst="rect">
              <a:avLst/>
            </a:prstGeom>
            <a:noFill/>
            <a:ln w="9525">
              <a:noFill/>
              <a:miter lim="800000"/>
              <a:headEnd/>
              <a:tailEnd/>
            </a:ln>
          </p:spPr>
        </p:pic>
        <p:pic>
          <p:nvPicPr>
            <p:cNvPr id="29708" name="Immagine 7"/>
            <p:cNvPicPr>
              <a:picLocks noChangeAspect="1"/>
            </p:cNvPicPr>
            <p:nvPr/>
          </p:nvPicPr>
          <p:blipFill>
            <a:blip r:embed="rId4"/>
            <a:srcRect/>
            <a:stretch>
              <a:fillRect/>
            </a:stretch>
          </p:blipFill>
          <p:spPr bwMode="auto">
            <a:xfrm>
              <a:off x="5263842" y="1537758"/>
              <a:ext cx="2495447" cy="341842"/>
            </a:xfrm>
            <a:prstGeom prst="rect">
              <a:avLst/>
            </a:prstGeom>
            <a:noFill/>
            <a:ln w="9525">
              <a:noFill/>
              <a:miter lim="800000"/>
              <a:headEnd/>
              <a:tailEnd/>
            </a:ln>
          </p:spPr>
        </p:pic>
        <p:sp>
          <p:nvSpPr>
            <p:cNvPr id="29709" name="CasellaDiTesto 8"/>
            <p:cNvSpPr txBox="1">
              <a:spLocks noChangeArrowheads="1"/>
            </p:cNvSpPr>
            <p:nvPr/>
          </p:nvSpPr>
          <p:spPr bwMode="auto">
            <a:xfrm>
              <a:off x="1523925" y="2319866"/>
              <a:ext cx="1480782" cy="307777"/>
            </a:xfrm>
            <a:prstGeom prst="rect">
              <a:avLst/>
            </a:prstGeom>
            <a:noFill/>
            <a:ln w="9525">
              <a:noFill/>
              <a:miter lim="800000"/>
              <a:headEnd/>
              <a:tailEnd/>
            </a:ln>
          </p:spPr>
          <p:txBody>
            <a:bodyPr>
              <a:prstTxWarp prst="textNoShape">
                <a:avLst/>
              </a:prstTxWarp>
              <a:spAutoFit/>
            </a:bodyPr>
            <a:lstStyle/>
            <a:p>
              <a:r>
                <a:rPr lang="it-IT" sz="1400" dirty="0" err="1">
                  <a:solidFill>
                    <a:srgbClr val="000000"/>
                  </a:solidFill>
                  <a:latin typeface="Cambria" pitchFamily="-110" charset="0"/>
                  <a:ea typeface="Cambria" pitchFamily="-110" charset="0"/>
                  <a:cs typeface="Cambria" pitchFamily="-110" charset="0"/>
                </a:rPr>
                <a:t>Frigerio</a:t>
              </a:r>
              <a:r>
                <a:rPr lang="it-IT" sz="1400" dirty="0">
                  <a:solidFill>
                    <a:srgbClr val="000000"/>
                  </a:solidFill>
                  <a:latin typeface="Cambria" pitchFamily="-110" charset="0"/>
                  <a:ea typeface="Cambria" pitchFamily="-110" charset="0"/>
                  <a:cs typeface="Cambria" pitchFamily="-110" charset="0"/>
                </a:rPr>
                <a:t> A. </a:t>
              </a:r>
              <a:r>
                <a:rPr lang="it-IT" sz="1400" dirty="0" err="1">
                  <a:solidFill>
                    <a:srgbClr val="000000"/>
                  </a:solidFill>
                  <a:latin typeface="Cambria" pitchFamily="-110" charset="0"/>
                  <a:ea typeface="Cambria" pitchFamily="-110" charset="0"/>
                  <a:cs typeface="Cambria" pitchFamily="-110" charset="0"/>
                </a:rPr>
                <a:t>et</a:t>
              </a:r>
              <a:r>
                <a:rPr lang="it-IT" sz="1400" dirty="0">
                  <a:solidFill>
                    <a:srgbClr val="000000"/>
                  </a:solidFill>
                  <a:latin typeface="Cambria" pitchFamily="-110" charset="0"/>
                  <a:ea typeface="Cambria" pitchFamily="-110" charset="0"/>
                  <a:cs typeface="Cambria" pitchFamily="-110" charset="0"/>
                </a:rPr>
                <a:t> al.</a:t>
              </a:r>
            </a:p>
          </p:txBody>
        </p:sp>
        <p:pic>
          <p:nvPicPr>
            <p:cNvPr id="29710" name="Immagine 9"/>
            <p:cNvPicPr>
              <a:picLocks noChangeAspect="1"/>
            </p:cNvPicPr>
            <p:nvPr/>
          </p:nvPicPr>
          <p:blipFill>
            <a:blip r:embed="rId5"/>
            <a:srcRect/>
            <a:stretch>
              <a:fillRect/>
            </a:stretch>
          </p:blipFill>
          <p:spPr bwMode="auto">
            <a:xfrm>
              <a:off x="1398997" y="2663825"/>
              <a:ext cx="2032000" cy="1828800"/>
            </a:xfrm>
            <a:prstGeom prst="rect">
              <a:avLst/>
            </a:prstGeom>
            <a:noFill/>
            <a:ln w="9525">
              <a:noFill/>
              <a:miter lim="800000"/>
              <a:headEnd/>
              <a:tailEnd/>
            </a:ln>
          </p:spPr>
        </p:pic>
        <p:pic>
          <p:nvPicPr>
            <p:cNvPr id="29711" name="Immagine 10"/>
            <p:cNvPicPr>
              <a:picLocks noChangeAspect="1"/>
            </p:cNvPicPr>
            <p:nvPr/>
          </p:nvPicPr>
          <p:blipFill>
            <a:blip r:embed="rId6"/>
            <a:srcRect/>
            <a:stretch>
              <a:fillRect/>
            </a:stretch>
          </p:blipFill>
          <p:spPr bwMode="auto">
            <a:xfrm>
              <a:off x="3788596" y="2519892"/>
              <a:ext cx="1993900" cy="2082800"/>
            </a:xfrm>
            <a:prstGeom prst="rect">
              <a:avLst/>
            </a:prstGeom>
            <a:noFill/>
            <a:ln w="9525">
              <a:noFill/>
              <a:miter lim="800000"/>
              <a:headEnd/>
              <a:tailEnd/>
            </a:ln>
          </p:spPr>
        </p:pic>
        <p:pic>
          <p:nvPicPr>
            <p:cNvPr id="29712" name="Immagine 11"/>
            <p:cNvPicPr>
              <a:picLocks noChangeAspect="1"/>
            </p:cNvPicPr>
            <p:nvPr/>
          </p:nvPicPr>
          <p:blipFill>
            <a:blip r:embed="rId7"/>
            <a:srcRect r="49242"/>
            <a:stretch>
              <a:fillRect/>
            </a:stretch>
          </p:blipFill>
          <p:spPr bwMode="auto">
            <a:xfrm>
              <a:off x="5867005" y="2676526"/>
              <a:ext cx="2170123" cy="889000"/>
            </a:xfrm>
            <a:prstGeom prst="rect">
              <a:avLst/>
            </a:prstGeom>
            <a:noFill/>
            <a:ln w="9525">
              <a:noFill/>
              <a:miter lim="800000"/>
              <a:headEnd/>
              <a:tailEnd/>
            </a:ln>
          </p:spPr>
        </p:pic>
        <p:pic>
          <p:nvPicPr>
            <p:cNvPr id="29713" name="Immagine 12"/>
            <p:cNvPicPr>
              <a:picLocks noChangeAspect="1"/>
            </p:cNvPicPr>
            <p:nvPr/>
          </p:nvPicPr>
          <p:blipFill>
            <a:blip r:embed="rId8"/>
            <a:srcRect/>
            <a:stretch>
              <a:fillRect/>
            </a:stretch>
          </p:blipFill>
          <p:spPr bwMode="auto">
            <a:xfrm>
              <a:off x="5871291" y="3607859"/>
              <a:ext cx="2095500" cy="787400"/>
            </a:xfrm>
            <a:prstGeom prst="rect">
              <a:avLst/>
            </a:prstGeom>
            <a:noFill/>
            <a:ln w="9525">
              <a:noFill/>
              <a:miter lim="800000"/>
              <a:headEnd/>
              <a:tailEnd/>
            </a:ln>
          </p:spPr>
        </p:pic>
      </p:grpSp>
      <p:pic>
        <p:nvPicPr>
          <p:cNvPr id="29701" name="Immagine 14"/>
          <p:cNvPicPr>
            <a:picLocks noChangeAspect="1"/>
          </p:cNvPicPr>
          <p:nvPr/>
        </p:nvPicPr>
        <p:blipFill>
          <a:blip r:embed="rId9"/>
          <a:srcRect t="38100"/>
          <a:stretch>
            <a:fillRect/>
          </a:stretch>
        </p:blipFill>
        <p:spPr bwMode="auto">
          <a:xfrm>
            <a:off x="1811339" y="4870450"/>
            <a:ext cx="7213600" cy="954088"/>
          </a:xfrm>
          <a:prstGeom prst="rect">
            <a:avLst/>
          </a:prstGeom>
          <a:noFill/>
          <a:ln w="9525">
            <a:noFill/>
            <a:miter lim="800000"/>
            <a:headEnd/>
            <a:tailEnd/>
          </a:ln>
        </p:spPr>
      </p:pic>
      <p:cxnSp>
        <p:nvCxnSpPr>
          <p:cNvPr id="16" name="Connettore 1 15"/>
          <p:cNvCxnSpPr/>
          <p:nvPr/>
        </p:nvCxnSpPr>
        <p:spPr bwMode="auto">
          <a:xfrm flipV="1">
            <a:off x="5537200" y="5232400"/>
            <a:ext cx="3335338" cy="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9" name="Connettore 1 18"/>
          <p:cNvCxnSpPr/>
          <p:nvPr/>
        </p:nvCxnSpPr>
        <p:spPr bwMode="auto">
          <a:xfrm>
            <a:off x="2100263" y="5384800"/>
            <a:ext cx="6754812" cy="1588"/>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0" name="Connettore 1 19"/>
          <p:cNvCxnSpPr/>
          <p:nvPr/>
        </p:nvCxnSpPr>
        <p:spPr bwMode="auto">
          <a:xfrm>
            <a:off x="2082801" y="5588000"/>
            <a:ext cx="6723063" cy="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688107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ttangolo 6"/>
          <p:cNvSpPr/>
          <p:nvPr/>
        </p:nvSpPr>
        <p:spPr>
          <a:xfrm>
            <a:off x="1527376" y="421968"/>
            <a:ext cx="7749263" cy="597749"/>
          </a:xfrm>
          <a:prstGeom prst="rect">
            <a:avLst/>
          </a:prstGeom>
        </p:spPr>
        <p:txBody>
          <a:bodyPr wrap="square" lIns="104274" tIns="52138" rIns="104274" bIns="52138">
            <a:spAutoFit/>
          </a:bodyPr>
          <a:lstStyle/>
          <a:p>
            <a:pPr algn="ctr"/>
            <a:r>
              <a:rPr lang="it-IT" sz="3200" b="0" dirty="0" smtClean="0">
                <a:latin typeface="Cambria" charset="0"/>
                <a:ea typeface="ＭＳ Ｐゴシック" charset="-128"/>
              </a:rPr>
              <a:t>Modelli di intervento </a:t>
            </a:r>
            <a:endParaRPr lang="it-IT" sz="3200" b="0" dirty="0"/>
          </a:p>
        </p:txBody>
      </p:sp>
      <p:pic>
        <p:nvPicPr>
          <p:cNvPr id="5" name="Immagine 5"/>
          <p:cNvPicPr>
            <a:picLocks noChangeAspect="1"/>
          </p:cNvPicPr>
          <p:nvPr/>
        </p:nvPicPr>
        <p:blipFill>
          <a:blip r:embed="rId2"/>
          <a:srcRect/>
          <a:stretch>
            <a:fillRect/>
          </a:stretch>
        </p:blipFill>
        <p:spPr bwMode="auto">
          <a:xfrm>
            <a:off x="1118140" y="1566857"/>
            <a:ext cx="8567737" cy="4833937"/>
          </a:xfrm>
          <a:prstGeom prst="rect">
            <a:avLst/>
          </a:prstGeom>
          <a:noFill/>
          <a:ln w="9525">
            <a:noFill/>
            <a:miter lim="800000"/>
            <a:headEnd/>
            <a:tailEnd/>
          </a:ln>
        </p:spPr>
      </p:pic>
    </p:spTree>
    <p:extLst>
      <p:ext uri="{BB962C8B-B14F-4D97-AF65-F5344CB8AC3E}">
        <p14:creationId xmlns:p14="http://schemas.microsoft.com/office/powerpoint/2010/main" val="422935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p:cNvSpPr txBox="1"/>
          <p:nvPr/>
        </p:nvSpPr>
        <p:spPr bwMode="auto">
          <a:xfrm>
            <a:off x="346363" y="464457"/>
            <a:ext cx="10016837" cy="5339923"/>
          </a:xfrm>
          <a:prstGeom prst="rect">
            <a:avLst/>
          </a:prstGeom>
          <a:noFill/>
          <a:ln w="44450">
            <a:noFill/>
            <a:miter lim="800000"/>
            <a:headEnd/>
            <a:tailEnd/>
          </a:ln>
        </p:spPr>
        <p:txBody>
          <a:bodyPr wrap="square" rtlCol="0">
            <a:spAutoFit/>
          </a:bodyPr>
          <a:lstStyle/>
          <a:p>
            <a:pPr>
              <a:spcAft>
                <a:spcPts val="600"/>
              </a:spcAft>
            </a:pPr>
            <a:r>
              <a:rPr lang="it-IT" sz="2200" b="0" dirty="0" smtClean="0">
                <a:latin typeface="Calibri" panose="020F0502020204030204" pitchFamily="34" charset="0"/>
              </a:rPr>
              <a:t>Le malattie mentali, al di là delle cause e dei sintomi specifici sono </a:t>
            </a:r>
            <a:r>
              <a:rPr lang="it-IT" sz="2200" dirty="0" smtClean="0">
                <a:latin typeface="Calibri" panose="020F0502020204030204" pitchFamily="34" charset="0"/>
              </a:rPr>
              <a:t>Difficoltà:</a:t>
            </a:r>
            <a:r>
              <a:rPr lang="it-IT" sz="2200" b="0" dirty="0" smtClean="0">
                <a:latin typeface="Calibri" panose="020F0502020204030204" pitchFamily="34" charset="0"/>
              </a:rPr>
              <a:t> </a:t>
            </a:r>
          </a:p>
          <a:p>
            <a:pPr>
              <a:spcAft>
                <a:spcPts val="600"/>
              </a:spcAft>
            </a:pPr>
            <a:r>
              <a:rPr lang="it-IT" sz="2200" b="0" dirty="0" smtClean="0">
                <a:latin typeface="Calibri" panose="020F0502020204030204" pitchFamily="34" charset="0"/>
              </a:rPr>
              <a:t>- nell’instaurare </a:t>
            </a:r>
            <a:r>
              <a:rPr lang="it-IT" sz="2200" dirty="0" smtClean="0">
                <a:latin typeface="Calibri" panose="020F0502020204030204" pitchFamily="34" charset="0"/>
              </a:rPr>
              <a:t>relazioni </a:t>
            </a:r>
            <a:r>
              <a:rPr lang="it-IT" sz="2200" b="0" dirty="0" smtClean="0">
                <a:latin typeface="Calibri" panose="020F0502020204030204" pitchFamily="34" charset="0"/>
              </a:rPr>
              <a:t>soddisfacenti</a:t>
            </a:r>
          </a:p>
          <a:p>
            <a:pPr>
              <a:spcAft>
                <a:spcPts val="600"/>
              </a:spcAft>
              <a:buFontTx/>
              <a:buChar char="-"/>
            </a:pPr>
            <a:r>
              <a:rPr lang="it-IT" sz="2200" b="0" dirty="0" smtClean="0">
                <a:latin typeface="Calibri" panose="020F0502020204030204" pitchFamily="34" charset="0"/>
              </a:rPr>
              <a:t> nella </a:t>
            </a:r>
            <a:r>
              <a:rPr lang="it-IT" sz="2200" dirty="0" smtClean="0">
                <a:latin typeface="Calibri" panose="020F0502020204030204" pitchFamily="34" charset="0"/>
              </a:rPr>
              <a:t>regolazione</a:t>
            </a:r>
            <a:r>
              <a:rPr lang="it-IT" sz="2200" b="0" dirty="0" smtClean="0">
                <a:latin typeface="Calibri" panose="020F0502020204030204" pitchFamily="34" charset="0"/>
              </a:rPr>
              <a:t> dell’arousal (rabbia, inibizione, ipereccitazione, disorganizzazione) </a:t>
            </a:r>
          </a:p>
          <a:p>
            <a:pPr>
              <a:spcAft>
                <a:spcPts val="600"/>
              </a:spcAft>
            </a:pPr>
            <a:endParaRPr lang="it-IT" sz="2200" dirty="0" smtClean="0">
              <a:latin typeface="Calibri" panose="020F0502020204030204" pitchFamily="34" charset="0"/>
            </a:endParaRPr>
          </a:p>
          <a:p>
            <a:pPr>
              <a:spcAft>
                <a:spcPts val="600"/>
              </a:spcAft>
            </a:pPr>
            <a:endParaRPr lang="it-IT" sz="2200" dirty="0" smtClean="0">
              <a:latin typeface="Calibri" panose="020F0502020204030204" pitchFamily="34" charset="0"/>
            </a:endParaRPr>
          </a:p>
          <a:p>
            <a:pPr>
              <a:spcAft>
                <a:spcPts val="600"/>
              </a:spcAft>
            </a:pPr>
            <a:r>
              <a:rPr lang="it-IT" sz="2200" dirty="0" smtClean="0">
                <a:latin typeface="Calibri" panose="020F0502020204030204" pitchFamily="34" charset="0"/>
              </a:rPr>
              <a:t>Trattamento: Combinare approcci (nella relazione)</a:t>
            </a:r>
          </a:p>
          <a:p>
            <a:pPr>
              <a:spcAft>
                <a:spcPts val="600"/>
              </a:spcAft>
            </a:pPr>
            <a:r>
              <a:rPr lang="it-IT" sz="2200" dirty="0" smtClean="0">
                <a:latin typeface="Calibri" panose="020F0502020204030204" pitchFamily="34" charset="0"/>
              </a:rPr>
              <a:t>Top-Down</a:t>
            </a:r>
            <a:r>
              <a:rPr lang="it-IT" sz="2200" b="0" dirty="0" smtClean="0">
                <a:latin typeface="Calibri" panose="020F0502020204030204" pitchFamily="34" charset="0"/>
              </a:rPr>
              <a:t> - attivano il Coinvolgimento sociale (cori, educazione fisica, il gioco di gruppo e modalità corporee, ...)</a:t>
            </a:r>
          </a:p>
          <a:p>
            <a:pPr>
              <a:spcAft>
                <a:spcPts val="600"/>
              </a:spcAft>
            </a:pPr>
            <a:r>
              <a:rPr lang="it-IT" sz="2200" dirty="0" smtClean="0">
                <a:latin typeface="Calibri" panose="020F0502020204030204" pitchFamily="34" charset="0"/>
              </a:rPr>
              <a:t>Bottom-Up</a:t>
            </a:r>
            <a:r>
              <a:rPr lang="it-IT" sz="2200" b="0" dirty="0" smtClean="0">
                <a:latin typeface="Calibri" panose="020F0502020204030204" pitchFamily="34" charset="0"/>
              </a:rPr>
              <a:t> – Calmano la tensione fisica (respirazione, yoga, ...)</a:t>
            </a:r>
          </a:p>
          <a:p>
            <a:pPr>
              <a:spcAft>
                <a:spcPts val="600"/>
              </a:spcAft>
            </a:pPr>
            <a:endParaRPr lang="it-IT" sz="2200" b="0" dirty="0">
              <a:latin typeface="Calibri" panose="020F0502020204030204" pitchFamily="34" charset="0"/>
            </a:endParaRPr>
          </a:p>
          <a:p>
            <a:pPr>
              <a:spcAft>
                <a:spcPts val="600"/>
              </a:spcAft>
            </a:pPr>
            <a:endParaRPr lang="it-IT" sz="2200" b="0" dirty="0" smtClean="0">
              <a:latin typeface="Calibri" panose="020F0502020204030204" pitchFamily="34" charset="0"/>
            </a:endParaRPr>
          </a:p>
          <a:p>
            <a:pPr>
              <a:spcAft>
                <a:spcPts val="600"/>
              </a:spcAft>
            </a:pPr>
            <a:endParaRPr lang="it-IT" sz="2200" b="0" dirty="0" smtClean="0">
              <a:latin typeface="Calibri" panose="020F0502020204030204" pitchFamily="34" charset="0"/>
            </a:endParaRPr>
          </a:p>
          <a:p>
            <a:pPr algn="r">
              <a:spcAft>
                <a:spcPts val="600"/>
              </a:spcAft>
            </a:pPr>
            <a:r>
              <a:rPr lang="it-IT" sz="2200" b="0" dirty="0" smtClean="0">
                <a:latin typeface="Calibri" panose="020F0502020204030204" pitchFamily="34" charset="0"/>
              </a:rPr>
              <a:t>Van der Kolk, 2014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olo 4"/>
          <p:cNvSpPr txBox="1">
            <a:spLocks/>
          </p:cNvSpPr>
          <p:nvPr/>
        </p:nvSpPr>
        <p:spPr>
          <a:xfrm>
            <a:off x="747334" y="1224896"/>
            <a:ext cx="3644142" cy="3167662"/>
          </a:xfrm>
          <a:prstGeom prst="rect">
            <a:avLst/>
          </a:prstGeom>
        </p:spPr>
        <p:txBody>
          <a:bodyPr vert="horz" lIns="100838" tIns="50419" rIns="100838" bIns="50419"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529" dirty="0" smtClean="0">
                <a:latin typeface="Calibri" panose="020F0502020204030204" pitchFamily="34" charset="0"/>
              </a:rPr>
              <a:t>1-Le </a:t>
            </a:r>
            <a:r>
              <a:rPr lang="it-IT" sz="3529" dirty="0">
                <a:latin typeface="Calibri" panose="020F0502020204030204" pitchFamily="34" charset="0"/>
              </a:rPr>
              <a:t>malattie psichiatriche “sono” anche dell’età evolutiva?</a:t>
            </a:r>
            <a:br>
              <a:rPr lang="it-IT" sz="3529" dirty="0">
                <a:latin typeface="Calibri" panose="020F0502020204030204" pitchFamily="34" charset="0"/>
              </a:rPr>
            </a:br>
            <a:r>
              <a:rPr lang="it-IT" sz="3529" dirty="0">
                <a:latin typeface="Calibri" panose="020F0502020204030204" pitchFamily="34" charset="0"/>
              </a:rPr>
              <a:t/>
            </a:r>
            <a:br>
              <a:rPr lang="it-IT" sz="3529" dirty="0">
                <a:latin typeface="Calibri" panose="020F0502020204030204" pitchFamily="34" charset="0"/>
              </a:rPr>
            </a:br>
            <a:r>
              <a:rPr lang="it-IT" sz="3529" dirty="0" smtClean="0">
                <a:latin typeface="Calibri" panose="020F0502020204030204" pitchFamily="34" charset="0"/>
              </a:rPr>
              <a:t>2-Comunque </a:t>
            </a:r>
            <a:r>
              <a:rPr lang="it-IT" sz="3529" dirty="0">
                <a:latin typeface="Calibri" panose="020F0502020204030204" pitchFamily="34" charset="0"/>
              </a:rPr>
              <a:t>riguardano pochi e particolari casi…</a:t>
            </a:r>
          </a:p>
        </p:txBody>
      </p:sp>
      <p:pic>
        <p:nvPicPr>
          <p:cNvPr id="4" name="Immagine 3"/>
          <p:cNvPicPr>
            <a:picLocks noChangeAspect="1"/>
          </p:cNvPicPr>
          <p:nvPr/>
        </p:nvPicPr>
        <p:blipFill>
          <a:blip r:embed="rId2"/>
          <a:stretch>
            <a:fillRect/>
          </a:stretch>
        </p:blipFill>
        <p:spPr>
          <a:xfrm>
            <a:off x="5343815" y="92767"/>
            <a:ext cx="4895338" cy="6456505"/>
          </a:xfrm>
          <a:prstGeom prst="rect">
            <a:avLst/>
          </a:prstGeom>
        </p:spPr>
      </p:pic>
    </p:spTree>
    <p:extLst>
      <p:ext uri="{BB962C8B-B14F-4D97-AF65-F5344CB8AC3E}">
        <p14:creationId xmlns:p14="http://schemas.microsoft.com/office/powerpoint/2010/main" val="416268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p:cNvSpPr txBox="1"/>
          <p:nvPr/>
        </p:nvSpPr>
        <p:spPr bwMode="auto">
          <a:xfrm>
            <a:off x="295345" y="1465580"/>
            <a:ext cx="10055757" cy="4005455"/>
          </a:xfrm>
          <a:prstGeom prst="rect">
            <a:avLst/>
          </a:prstGeom>
          <a:noFill/>
          <a:ln w="44450">
            <a:noFill/>
            <a:miter lim="800000"/>
            <a:headEnd/>
            <a:tailEnd/>
          </a:ln>
        </p:spPr>
        <p:txBody>
          <a:bodyPr wrap="square" rtlCol="0">
            <a:spAutoFit/>
          </a:bodyPr>
          <a:lstStyle/>
          <a:p>
            <a:pPr>
              <a:spcAft>
                <a:spcPts val="477"/>
              </a:spcAft>
            </a:pPr>
            <a:r>
              <a:rPr lang="it-IT" sz="2455" dirty="0">
                <a:latin typeface="Calibri" panose="020F0502020204030204" pitchFamily="34" charset="0"/>
              </a:rPr>
              <a:t>La felicità o almeno il benessere mentale è equilibrio </a:t>
            </a:r>
          </a:p>
          <a:p>
            <a:pPr>
              <a:spcAft>
                <a:spcPts val="477"/>
              </a:spcAft>
            </a:pPr>
            <a:endParaRPr lang="it-IT" sz="2455" dirty="0">
              <a:latin typeface="Calibri" panose="020F0502020204030204" pitchFamily="34" charset="0"/>
            </a:endParaRPr>
          </a:p>
          <a:p>
            <a:pPr>
              <a:spcAft>
                <a:spcPts val="477"/>
              </a:spcAft>
            </a:pPr>
            <a:r>
              <a:rPr lang="it-IT" sz="2455" dirty="0">
                <a:latin typeface="Calibri" panose="020F0502020204030204" pitchFamily="34" charset="0"/>
              </a:rPr>
              <a:t>-nell’instaurare relazioni soddisfacenti</a:t>
            </a:r>
          </a:p>
          <a:p>
            <a:pPr>
              <a:spcAft>
                <a:spcPts val="477"/>
              </a:spcAft>
            </a:pPr>
            <a:endParaRPr lang="it-IT" sz="2455" dirty="0">
              <a:latin typeface="Calibri" panose="020F0502020204030204" pitchFamily="34" charset="0"/>
            </a:endParaRPr>
          </a:p>
          <a:p>
            <a:pPr>
              <a:spcAft>
                <a:spcPts val="477"/>
              </a:spcAft>
              <a:buFontTx/>
              <a:buChar char="-"/>
            </a:pPr>
            <a:r>
              <a:rPr lang="it-IT" sz="2455" dirty="0">
                <a:latin typeface="Calibri" panose="020F0502020204030204" pitchFamily="34" charset="0"/>
              </a:rPr>
              <a:t>nella regolazione dell’</a:t>
            </a:r>
            <a:r>
              <a:rPr lang="it-IT" sz="2455" dirty="0" err="1">
                <a:latin typeface="Calibri" panose="020F0502020204030204" pitchFamily="34" charset="0"/>
              </a:rPr>
              <a:t>arousal</a:t>
            </a:r>
            <a:r>
              <a:rPr lang="it-IT" sz="2455" dirty="0">
                <a:latin typeface="Calibri" panose="020F0502020204030204" pitchFamily="34" charset="0"/>
              </a:rPr>
              <a:t> </a:t>
            </a:r>
          </a:p>
          <a:p>
            <a:pPr>
              <a:spcAft>
                <a:spcPts val="477"/>
              </a:spcAft>
            </a:pPr>
            <a:r>
              <a:rPr lang="it-IT" sz="2455" dirty="0">
                <a:latin typeface="Calibri" panose="020F0502020204030204" pitchFamily="34" charset="0"/>
              </a:rPr>
              <a:t>(rabbia, inibizione, ipereccitazione, disorganizzazione ) </a:t>
            </a:r>
          </a:p>
          <a:p>
            <a:pPr>
              <a:spcAft>
                <a:spcPts val="477"/>
              </a:spcAft>
            </a:pPr>
            <a:endParaRPr lang="it-IT" sz="2455" dirty="0">
              <a:latin typeface="Calibri" panose="020F0502020204030204" pitchFamily="34" charset="0"/>
            </a:endParaRPr>
          </a:p>
          <a:p>
            <a:pPr>
              <a:spcAft>
                <a:spcPts val="477"/>
              </a:spcAft>
            </a:pPr>
            <a:endParaRPr lang="it-IT" sz="2455" dirty="0">
              <a:latin typeface="Calibri" panose="020F0502020204030204" pitchFamily="34" charset="0"/>
            </a:endParaRPr>
          </a:p>
          <a:p>
            <a:pPr algn="r">
              <a:spcAft>
                <a:spcPts val="477"/>
              </a:spcAft>
            </a:pPr>
            <a:r>
              <a:rPr lang="it-IT" sz="2455" dirty="0">
                <a:latin typeface="Calibri" panose="020F0502020204030204" pitchFamily="34" charset="0"/>
              </a:rPr>
              <a:t>Van der Kolk, 2014</a:t>
            </a:r>
          </a:p>
        </p:txBody>
      </p:sp>
    </p:spTree>
    <p:extLst>
      <p:ext uri="{BB962C8B-B14F-4D97-AF65-F5344CB8AC3E}">
        <p14:creationId xmlns:p14="http://schemas.microsoft.com/office/powerpoint/2010/main" val="2854871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996577" y="2140006"/>
            <a:ext cx="8033427" cy="1477136"/>
          </a:xfrm>
          <a:prstGeom prst="rect">
            <a:avLst/>
          </a:prstGeom>
        </p:spPr>
        <p:txBody>
          <a:bodyPr wrap="square">
            <a:spAutoFit/>
          </a:bodyPr>
          <a:lstStyle/>
          <a:p>
            <a:pPr defTabSz="960807" eaLnBrk="0" hangingPunct="0">
              <a:lnSpc>
                <a:spcPct val="90000"/>
              </a:lnSpc>
              <a:spcBef>
                <a:spcPct val="20000"/>
              </a:spcBef>
            </a:pPr>
            <a:endParaRPr lang="it-IT" sz="3529" b="0" dirty="0">
              <a:solidFill>
                <a:srgbClr val="C0504D"/>
              </a:solidFill>
              <a:latin typeface="Calibri"/>
              <a:ea typeface="Arial" charset="0"/>
              <a:cs typeface="Arial" charset="0"/>
            </a:endParaRPr>
          </a:p>
          <a:p>
            <a:pPr algn="ctr" defTabSz="960807" eaLnBrk="0" hangingPunct="0">
              <a:lnSpc>
                <a:spcPct val="90000"/>
              </a:lnSpc>
              <a:spcBef>
                <a:spcPct val="20000"/>
              </a:spcBef>
            </a:pPr>
            <a:r>
              <a:rPr lang="it-IT" sz="5293" dirty="0">
                <a:solidFill>
                  <a:prstClr val="black"/>
                </a:solidFill>
                <a:latin typeface="Calibri"/>
                <a:ea typeface="Arial" charset="0"/>
                <a:cs typeface="Arial" charset="0"/>
              </a:rPr>
              <a:t>SOLO INTERVENTI MEDICI?</a:t>
            </a:r>
          </a:p>
        </p:txBody>
      </p:sp>
      <p:sp>
        <p:nvSpPr>
          <p:cNvPr id="9" name="Rettangolo 8"/>
          <p:cNvSpPr/>
          <p:nvPr/>
        </p:nvSpPr>
        <p:spPr>
          <a:xfrm>
            <a:off x="504095" y="1041993"/>
            <a:ext cx="6666512" cy="974754"/>
          </a:xfrm>
          <a:prstGeom prst="rect">
            <a:avLst/>
          </a:prstGeom>
        </p:spPr>
        <p:txBody>
          <a:bodyPr wrap="square">
            <a:spAutoFit/>
          </a:bodyPr>
          <a:lstStyle/>
          <a:p>
            <a:pPr marL="567225" indent="-567225" defTabSz="504200" fontAlgn="auto">
              <a:spcBef>
                <a:spcPts val="0"/>
              </a:spcBef>
              <a:spcAft>
                <a:spcPts val="0"/>
              </a:spcAft>
              <a:buFont typeface="+mj-lt"/>
              <a:buAutoNum type="arabicPeriod"/>
            </a:pPr>
            <a:endParaRPr lang="it-IT" sz="2867" b="0" dirty="0">
              <a:solidFill>
                <a:prstClr val="black"/>
              </a:solidFill>
              <a:latin typeface="Calibri"/>
              <a:ea typeface="+mn-ea"/>
              <a:cs typeface="+mn-cs"/>
            </a:endParaRPr>
          </a:p>
          <a:p>
            <a:pPr defTabSz="504200" fontAlgn="auto">
              <a:spcBef>
                <a:spcPts val="0"/>
              </a:spcBef>
              <a:spcAft>
                <a:spcPts val="0"/>
              </a:spcAft>
            </a:pPr>
            <a:endParaRPr lang="it-IT" sz="2867" b="0" dirty="0">
              <a:solidFill>
                <a:prstClr val="black"/>
              </a:solidFill>
              <a:latin typeface="Calibri"/>
              <a:ea typeface="+mn-ea"/>
              <a:cs typeface="+mn-cs"/>
            </a:endParaRPr>
          </a:p>
        </p:txBody>
      </p:sp>
    </p:spTree>
    <p:extLst>
      <p:ext uri="{BB962C8B-B14F-4D97-AF65-F5344CB8AC3E}">
        <p14:creationId xmlns:p14="http://schemas.microsoft.com/office/powerpoint/2010/main" val="1824927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a:srcRect l="6416" t="9903" r="8201" b="3888"/>
          <a:stretch/>
        </p:blipFill>
        <p:spPr>
          <a:xfrm>
            <a:off x="5622949" y="2547710"/>
            <a:ext cx="4881968" cy="3690536"/>
          </a:xfrm>
          <a:prstGeom prst="rect">
            <a:avLst/>
          </a:prstGeom>
        </p:spPr>
      </p:pic>
      <p:sp>
        <p:nvSpPr>
          <p:cNvPr id="10" name="Rettangolo 6"/>
          <p:cNvSpPr txBox="1">
            <a:spLocks noChangeArrowheads="1"/>
          </p:cNvSpPr>
          <p:nvPr/>
        </p:nvSpPr>
        <p:spPr>
          <a:xfrm>
            <a:off x="683026" y="167169"/>
            <a:ext cx="9283700" cy="518131"/>
          </a:xfrm>
          <a:prstGeom prst="rect">
            <a:avLst/>
          </a:prstGeom>
        </p:spPr>
        <p:txBody>
          <a:bodyPr lIns="104287" tIns="52144" rIns="104287" bIns="52144"/>
          <a:lstStyle>
            <a:lvl1pPr algn="l" defTabSz="868800" rtl="0" eaLnBrk="0" fontAlgn="base" hangingPunct="0">
              <a:spcBef>
                <a:spcPct val="0"/>
              </a:spcBef>
              <a:spcAft>
                <a:spcPct val="0"/>
              </a:spcAft>
              <a:defRPr sz="3200">
                <a:solidFill>
                  <a:srgbClr val="0154A0"/>
                </a:solidFill>
                <a:latin typeface="+mj-lt"/>
                <a:ea typeface="ＭＳ Ｐゴシック" pitchFamily="34" charset="-128"/>
                <a:cs typeface="ＭＳ Ｐゴシック"/>
              </a:defRPr>
            </a:lvl1pPr>
            <a:lvl2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2pPr>
            <a:lvl3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3pPr>
            <a:lvl4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4pPr>
            <a:lvl5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5pPr>
            <a:lvl6pPr marL="400242" algn="l" defTabSz="871369" rtl="0" eaLnBrk="1" fontAlgn="base" hangingPunct="1">
              <a:spcBef>
                <a:spcPct val="0"/>
              </a:spcBef>
              <a:spcAft>
                <a:spcPct val="0"/>
              </a:spcAft>
              <a:defRPr sz="3200">
                <a:solidFill>
                  <a:srgbClr val="0154A0"/>
                </a:solidFill>
                <a:latin typeface="RotisSemiSerif" pitchFamily="-94" charset="0"/>
              </a:defRPr>
            </a:lvl6pPr>
            <a:lvl7pPr marL="800491" algn="l" defTabSz="871369" rtl="0" eaLnBrk="1" fontAlgn="base" hangingPunct="1">
              <a:spcBef>
                <a:spcPct val="0"/>
              </a:spcBef>
              <a:spcAft>
                <a:spcPct val="0"/>
              </a:spcAft>
              <a:defRPr sz="3200">
                <a:solidFill>
                  <a:srgbClr val="0154A0"/>
                </a:solidFill>
                <a:latin typeface="RotisSemiSerif" pitchFamily="-94" charset="0"/>
              </a:defRPr>
            </a:lvl7pPr>
            <a:lvl8pPr marL="1200736" algn="l" defTabSz="871369" rtl="0" eaLnBrk="1" fontAlgn="base" hangingPunct="1">
              <a:spcBef>
                <a:spcPct val="0"/>
              </a:spcBef>
              <a:spcAft>
                <a:spcPct val="0"/>
              </a:spcAft>
              <a:defRPr sz="3200">
                <a:solidFill>
                  <a:srgbClr val="0154A0"/>
                </a:solidFill>
                <a:latin typeface="RotisSemiSerif" pitchFamily="-94" charset="0"/>
              </a:defRPr>
            </a:lvl8pPr>
            <a:lvl9pPr marL="1600983" algn="l" defTabSz="871369" rtl="0" eaLnBrk="1" fontAlgn="base" hangingPunct="1">
              <a:spcBef>
                <a:spcPct val="0"/>
              </a:spcBef>
              <a:spcAft>
                <a:spcPct val="0"/>
              </a:spcAft>
              <a:defRPr sz="3200">
                <a:solidFill>
                  <a:srgbClr val="0154A0"/>
                </a:solidFill>
                <a:latin typeface="RotisSemiSerif" pitchFamily="-94" charset="0"/>
              </a:defRPr>
            </a:lvl9pPr>
          </a:lstStyle>
          <a:p>
            <a:pPr algn="ctr" eaLnBrk="1" hangingPunct="1"/>
            <a:r>
              <a:rPr lang="it-IT" kern="0" dirty="0" smtClean="0">
                <a:solidFill>
                  <a:schemeClr val="tx1"/>
                </a:solidFill>
                <a:latin typeface="Calibri" panose="020F0502020204030204" pitchFamily="34" charset="0"/>
                <a:cs typeface="Times New Roman" pitchFamily="18" charset="0"/>
              </a:rPr>
              <a:t>Progetti socio-educativi</a:t>
            </a:r>
            <a:endParaRPr lang="it-IT" kern="0" dirty="0">
              <a:solidFill>
                <a:schemeClr val="tx1"/>
              </a:solidFill>
              <a:latin typeface="Calibri" panose="020F0502020204030204" pitchFamily="34" charset="0"/>
              <a:cs typeface="Times New Roman" pitchFamily="18" charset="0"/>
            </a:endParaRPr>
          </a:p>
        </p:txBody>
      </p:sp>
      <p:pic>
        <p:nvPicPr>
          <p:cNvPr id="2" name="Immagine 1"/>
          <p:cNvPicPr>
            <a:picLocks noChangeAspect="1"/>
          </p:cNvPicPr>
          <p:nvPr/>
        </p:nvPicPr>
        <p:blipFill>
          <a:blip r:embed="rId3"/>
          <a:stretch>
            <a:fillRect/>
          </a:stretch>
        </p:blipFill>
        <p:spPr>
          <a:xfrm>
            <a:off x="522514" y="4770143"/>
            <a:ext cx="4802362" cy="2545057"/>
          </a:xfrm>
          <a:prstGeom prst="rect">
            <a:avLst/>
          </a:prstGeom>
        </p:spPr>
      </p:pic>
      <p:pic>
        <p:nvPicPr>
          <p:cNvPr id="2050" name="Picture 2"/>
          <p:cNvPicPr>
            <a:picLocks noChangeAspect="1" noChangeArrowheads="1"/>
          </p:cNvPicPr>
          <p:nvPr/>
        </p:nvPicPr>
        <p:blipFill>
          <a:blip r:embed="rId4"/>
          <a:srcRect/>
          <a:stretch>
            <a:fillRect/>
          </a:stretch>
        </p:blipFill>
        <p:spPr bwMode="auto">
          <a:xfrm>
            <a:off x="477612" y="865754"/>
            <a:ext cx="4965246" cy="3723935"/>
          </a:xfrm>
          <a:prstGeom prst="rect">
            <a:avLst/>
          </a:prstGeom>
          <a:noFill/>
          <a:ln w="9525">
            <a:noFill/>
            <a:miter lim="800000"/>
            <a:headEnd/>
            <a:tailEnd/>
          </a:ln>
          <a:effectLst/>
        </p:spPr>
      </p:pic>
      <p:sp>
        <p:nvSpPr>
          <p:cNvPr id="6" name="CasellaDiTesto 5"/>
          <p:cNvSpPr txBox="1"/>
          <p:nvPr/>
        </p:nvSpPr>
        <p:spPr bwMode="auto">
          <a:xfrm>
            <a:off x="2685142" y="1088572"/>
            <a:ext cx="3904343" cy="461665"/>
          </a:xfrm>
          <a:prstGeom prst="rect">
            <a:avLst/>
          </a:prstGeom>
          <a:noFill/>
          <a:ln w="44450">
            <a:noFill/>
            <a:miter lim="800000"/>
            <a:headEnd/>
            <a:tailEnd/>
          </a:ln>
        </p:spPr>
        <p:txBody>
          <a:bodyPr wrap="square" rtlCol="0">
            <a:spAutoFit/>
          </a:bodyPr>
          <a:lstStyle/>
          <a:p>
            <a:pPr>
              <a:spcAft>
                <a:spcPts val="600"/>
              </a:spcAft>
            </a:pPr>
            <a:r>
              <a:rPr lang="it-IT" sz="2400" dirty="0" smtClean="0">
                <a:solidFill>
                  <a:srgbClr val="002060"/>
                </a:solidFill>
                <a:latin typeface="Cambria" pitchFamily="18" charset="0"/>
              </a:rPr>
              <a:t>Me-ta di Rete</a:t>
            </a:r>
            <a:endParaRPr lang="it-IT" sz="2400" dirty="0">
              <a:solidFill>
                <a:srgbClr val="002060"/>
              </a:solidFill>
              <a:latin typeface="Cambria" pitchFamily="18" charset="0"/>
            </a:endParaRPr>
          </a:p>
        </p:txBody>
      </p:sp>
    </p:spTree>
    <p:extLst>
      <p:ext uri="{BB962C8B-B14F-4D97-AF65-F5344CB8AC3E}">
        <p14:creationId xmlns:p14="http://schemas.microsoft.com/office/powerpoint/2010/main" val="1141124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664" y="3182877"/>
            <a:ext cx="2525156" cy="206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9"/>
          <p:cNvSpPr txBox="1">
            <a:spLocks/>
          </p:cNvSpPr>
          <p:nvPr/>
        </p:nvSpPr>
        <p:spPr>
          <a:xfrm>
            <a:off x="389607" y="1337798"/>
            <a:ext cx="4040249" cy="1951078"/>
          </a:xfrm>
          <a:prstGeom prst="rect">
            <a:avLst/>
          </a:prstGeom>
        </p:spPr>
        <p:txBody>
          <a:bodyPr lIns="104287" tIns="52144" rIns="104287" bIns="52144"/>
          <a:lstStyle>
            <a:lvl1pPr algn="l" defTabSz="868800" rtl="0" eaLnBrk="0" fontAlgn="base" hangingPunct="0">
              <a:spcBef>
                <a:spcPct val="0"/>
              </a:spcBef>
              <a:spcAft>
                <a:spcPct val="0"/>
              </a:spcAft>
              <a:defRPr sz="3200">
                <a:solidFill>
                  <a:srgbClr val="0154A0"/>
                </a:solidFill>
                <a:latin typeface="+mj-lt"/>
                <a:ea typeface="ＭＳ Ｐゴシック" pitchFamily="34" charset="-128"/>
                <a:cs typeface="ＭＳ Ｐゴシック"/>
              </a:defRPr>
            </a:lvl1pPr>
            <a:lvl2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2pPr>
            <a:lvl3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3pPr>
            <a:lvl4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4pPr>
            <a:lvl5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5pPr>
            <a:lvl6pPr marL="400242" algn="l" defTabSz="871369" rtl="0" eaLnBrk="1" fontAlgn="base" hangingPunct="1">
              <a:spcBef>
                <a:spcPct val="0"/>
              </a:spcBef>
              <a:spcAft>
                <a:spcPct val="0"/>
              </a:spcAft>
              <a:defRPr sz="3200">
                <a:solidFill>
                  <a:srgbClr val="0154A0"/>
                </a:solidFill>
                <a:latin typeface="RotisSemiSerif" pitchFamily="-94" charset="0"/>
              </a:defRPr>
            </a:lvl6pPr>
            <a:lvl7pPr marL="800491" algn="l" defTabSz="871369" rtl="0" eaLnBrk="1" fontAlgn="base" hangingPunct="1">
              <a:spcBef>
                <a:spcPct val="0"/>
              </a:spcBef>
              <a:spcAft>
                <a:spcPct val="0"/>
              </a:spcAft>
              <a:defRPr sz="3200">
                <a:solidFill>
                  <a:srgbClr val="0154A0"/>
                </a:solidFill>
                <a:latin typeface="RotisSemiSerif" pitchFamily="-94" charset="0"/>
              </a:defRPr>
            </a:lvl7pPr>
            <a:lvl8pPr marL="1200736" algn="l" defTabSz="871369" rtl="0" eaLnBrk="1" fontAlgn="base" hangingPunct="1">
              <a:spcBef>
                <a:spcPct val="0"/>
              </a:spcBef>
              <a:spcAft>
                <a:spcPct val="0"/>
              </a:spcAft>
              <a:defRPr sz="3200">
                <a:solidFill>
                  <a:srgbClr val="0154A0"/>
                </a:solidFill>
                <a:latin typeface="RotisSemiSerif" pitchFamily="-94" charset="0"/>
              </a:defRPr>
            </a:lvl8pPr>
            <a:lvl9pPr marL="1600983" algn="l" defTabSz="871369" rtl="0" eaLnBrk="1" fontAlgn="base" hangingPunct="1">
              <a:spcBef>
                <a:spcPct val="0"/>
              </a:spcBef>
              <a:spcAft>
                <a:spcPct val="0"/>
              </a:spcAft>
              <a:defRPr sz="3200">
                <a:solidFill>
                  <a:srgbClr val="0154A0"/>
                </a:solidFill>
                <a:latin typeface="RotisSemiSerif" pitchFamily="-94" charset="0"/>
              </a:defRPr>
            </a:lvl9pPr>
          </a:lstStyle>
          <a:p>
            <a:pPr algn="ctr"/>
            <a:r>
              <a:rPr lang="it-IT" altLang="it-IT" sz="2700" kern="0" dirty="0" smtClean="0"/>
              <a:t>DISLESSIA ON LINE</a:t>
            </a:r>
            <a:endParaRPr lang="it-IT" altLang="it-IT" sz="2700" kern="0" dirty="0"/>
          </a:p>
          <a:p>
            <a:pPr algn="ctr"/>
            <a:r>
              <a:rPr lang="it-IT" altLang="it-IT" sz="2700" kern="0" dirty="0" smtClean="0"/>
              <a:t>screening e recupero delle difficoltà di lettura</a:t>
            </a:r>
          </a:p>
        </p:txBody>
      </p:sp>
      <p:pic>
        <p:nvPicPr>
          <p:cNvPr id="5" name="Immagin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7964" y="3264530"/>
            <a:ext cx="2154212" cy="82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rotWithShape="1">
          <a:blip r:embed="rId4"/>
          <a:srcRect r="1176"/>
          <a:stretch/>
        </p:blipFill>
        <p:spPr>
          <a:xfrm>
            <a:off x="1924550" y="5529957"/>
            <a:ext cx="6839538" cy="1901713"/>
          </a:xfrm>
          <a:prstGeom prst="rect">
            <a:avLst/>
          </a:prstGeom>
        </p:spPr>
      </p:pic>
      <p:pic>
        <p:nvPicPr>
          <p:cNvPr id="1026" name="Picture 2" descr="Risultati immagini per mindfulness"/>
          <p:cNvPicPr>
            <a:picLocks noChangeAspect="1" noChangeArrowheads="1"/>
          </p:cNvPicPr>
          <p:nvPr/>
        </p:nvPicPr>
        <p:blipFill rotWithShape="1">
          <a:blip r:embed="rId5">
            <a:extLst>
              <a:ext uri="{28A0092B-C50C-407E-A947-70E740481C1C}">
                <a14:useLocalDpi xmlns:a14="http://schemas.microsoft.com/office/drawing/2010/main" val="0"/>
              </a:ext>
            </a:extLst>
          </a:blip>
          <a:srcRect l="22815" r="23040"/>
          <a:stretch/>
        </p:blipFill>
        <p:spPr bwMode="auto">
          <a:xfrm>
            <a:off x="6354381" y="809796"/>
            <a:ext cx="3535218" cy="2971630"/>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9"/>
          <p:cNvSpPr txBox="1">
            <a:spLocks/>
          </p:cNvSpPr>
          <p:nvPr/>
        </p:nvSpPr>
        <p:spPr>
          <a:xfrm>
            <a:off x="5857916" y="3781426"/>
            <a:ext cx="4797796" cy="1032457"/>
          </a:xfrm>
          <a:prstGeom prst="rect">
            <a:avLst/>
          </a:prstGeom>
        </p:spPr>
        <p:txBody>
          <a:bodyPr lIns="104287" tIns="52144" rIns="104287" bIns="52144"/>
          <a:lstStyle>
            <a:lvl1pPr algn="l" defTabSz="868800" rtl="0" eaLnBrk="0" fontAlgn="base" hangingPunct="0">
              <a:spcBef>
                <a:spcPct val="0"/>
              </a:spcBef>
              <a:spcAft>
                <a:spcPct val="0"/>
              </a:spcAft>
              <a:defRPr sz="3200">
                <a:solidFill>
                  <a:srgbClr val="0154A0"/>
                </a:solidFill>
                <a:latin typeface="+mj-lt"/>
                <a:ea typeface="ＭＳ Ｐゴシック" pitchFamily="34" charset="-128"/>
                <a:cs typeface="ＭＳ Ｐゴシック"/>
              </a:defRPr>
            </a:lvl1pPr>
            <a:lvl2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2pPr>
            <a:lvl3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3pPr>
            <a:lvl4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4pPr>
            <a:lvl5pPr algn="l" defTabSz="868800" rtl="0" eaLnBrk="0" fontAlgn="base" hangingPunct="0">
              <a:spcBef>
                <a:spcPct val="0"/>
              </a:spcBef>
              <a:spcAft>
                <a:spcPct val="0"/>
              </a:spcAft>
              <a:defRPr sz="3200">
                <a:solidFill>
                  <a:srgbClr val="0154A0"/>
                </a:solidFill>
                <a:latin typeface="RotisSemiSerif" pitchFamily="-94" charset="0"/>
                <a:ea typeface="ＭＳ Ｐゴシック" pitchFamily="34" charset="-128"/>
                <a:cs typeface="ＭＳ Ｐゴシック"/>
              </a:defRPr>
            </a:lvl5pPr>
            <a:lvl6pPr marL="400242" algn="l" defTabSz="871369" rtl="0" eaLnBrk="1" fontAlgn="base" hangingPunct="1">
              <a:spcBef>
                <a:spcPct val="0"/>
              </a:spcBef>
              <a:spcAft>
                <a:spcPct val="0"/>
              </a:spcAft>
              <a:defRPr sz="3200">
                <a:solidFill>
                  <a:srgbClr val="0154A0"/>
                </a:solidFill>
                <a:latin typeface="RotisSemiSerif" pitchFamily="-94" charset="0"/>
              </a:defRPr>
            </a:lvl6pPr>
            <a:lvl7pPr marL="800491" algn="l" defTabSz="871369" rtl="0" eaLnBrk="1" fontAlgn="base" hangingPunct="1">
              <a:spcBef>
                <a:spcPct val="0"/>
              </a:spcBef>
              <a:spcAft>
                <a:spcPct val="0"/>
              </a:spcAft>
              <a:defRPr sz="3200">
                <a:solidFill>
                  <a:srgbClr val="0154A0"/>
                </a:solidFill>
                <a:latin typeface="RotisSemiSerif" pitchFamily="-94" charset="0"/>
              </a:defRPr>
            </a:lvl7pPr>
            <a:lvl8pPr marL="1200736" algn="l" defTabSz="871369" rtl="0" eaLnBrk="1" fontAlgn="base" hangingPunct="1">
              <a:spcBef>
                <a:spcPct val="0"/>
              </a:spcBef>
              <a:spcAft>
                <a:spcPct val="0"/>
              </a:spcAft>
              <a:defRPr sz="3200">
                <a:solidFill>
                  <a:srgbClr val="0154A0"/>
                </a:solidFill>
                <a:latin typeface="RotisSemiSerif" pitchFamily="-94" charset="0"/>
              </a:defRPr>
            </a:lvl8pPr>
            <a:lvl9pPr marL="1600983" algn="l" defTabSz="871369" rtl="0" eaLnBrk="1" fontAlgn="base" hangingPunct="1">
              <a:spcBef>
                <a:spcPct val="0"/>
              </a:spcBef>
              <a:spcAft>
                <a:spcPct val="0"/>
              </a:spcAft>
              <a:defRPr sz="3200">
                <a:solidFill>
                  <a:srgbClr val="0154A0"/>
                </a:solidFill>
                <a:latin typeface="RotisSemiSerif" pitchFamily="-94" charset="0"/>
              </a:defRPr>
            </a:lvl9pPr>
          </a:lstStyle>
          <a:p>
            <a:pPr algn="ctr"/>
            <a:r>
              <a:rPr lang="it-IT" altLang="it-IT" sz="2700" kern="0" dirty="0" smtClean="0"/>
              <a:t>INTERVENTO MINDFULNESS nell’ADHD</a:t>
            </a:r>
            <a:br>
              <a:rPr lang="it-IT" altLang="it-IT" sz="2700" kern="0" dirty="0" smtClean="0"/>
            </a:br>
            <a:r>
              <a:rPr lang="it-IT" altLang="it-IT" sz="2700" kern="0" dirty="0" smtClean="0"/>
              <a:t>migliorare le abilità attentive</a:t>
            </a:r>
          </a:p>
        </p:txBody>
      </p:sp>
      <p:sp>
        <p:nvSpPr>
          <p:cNvPr id="10" name="Rettangolo 6"/>
          <p:cNvSpPr txBox="1">
            <a:spLocks noChangeArrowheads="1"/>
          </p:cNvSpPr>
          <p:nvPr/>
        </p:nvSpPr>
        <p:spPr>
          <a:xfrm>
            <a:off x="702469" y="103593"/>
            <a:ext cx="9283700" cy="518131"/>
          </a:xfrm>
          <a:prstGeom prst="rect">
            <a:avLst/>
          </a:prstGeom>
        </p:spPr>
        <p:txBody>
          <a:bodyPr lIns="104287" tIns="52144" rIns="104287" bIns="52144"/>
          <a:lstStyle>
            <a:defPPr>
              <a:defRPr lang="en-US"/>
            </a:defPPr>
            <a:lvl1pPr algn="ctr" defTabSz="868800" eaLnBrk="1" hangingPunct="1">
              <a:defRPr sz="3200" kern="0">
                <a:latin typeface="Calibri" panose="020F0502020204030204" pitchFamily="34" charset="0"/>
                <a:ea typeface="ＭＳ Ｐゴシック" pitchFamily="34" charset="-128"/>
                <a:cs typeface="Times New Roman" pitchFamily="18" charset="0"/>
              </a:defRPr>
            </a:lvl1pPr>
            <a:lvl2pPr defTabSz="868800" eaLnBrk="0" hangingPunct="0">
              <a:defRPr sz="3200">
                <a:solidFill>
                  <a:srgbClr val="0154A0"/>
                </a:solidFill>
                <a:latin typeface="RotisSemiSerif" pitchFamily="-94" charset="0"/>
                <a:ea typeface="ＭＳ Ｐゴシック" pitchFamily="34" charset="-128"/>
              </a:defRPr>
            </a:lvl2pPr>
            <a:lvl3pPr defTabSz="868800" eaLnBrk="0" hangingPunct="0">
              <a:defRPr sz="3200">
                <a:solidFill>
                  <a:srgbClr val="0154A0"/>
                </a:solidFill>
                <a:latin typeface="RotisSemiSerif" pitchFamily="-94" charset="0"/>
                <a:ea typeface="ＭＳ Ｐゴシック" pitchFamily="34" charset="-128"/>
              </a:defRPr>
            </a:lvl3pPr>
            <a:lvl4pPr defTabSz="868800" eaLnBrk="0" hangingPunct="0">
              <a:defRPr sz="3200">
                <a:solidFill>
                  <a:srgbClr val="0154A0"/>
                </a:solidFill>
                <a:latin typeface="RotisSemiSerif" pitchFamily="-94" charset="0"/>
                <a:ea typeface="ＭＳ Ｐゴシック" pitchFamily="34" charset="-128"/>
              </a:defRPr>
            </a:lvl4pPr>
            <a:lvl5pPr defTabSz="868800" eaLnBrk="0" hangingPunct="0">
              <a:defRPr sz="3200">
                <a:solidFill>
                  <a:srgbClr val="0154A0"/>
                </a:solidFill>
                <a:latin typeface="RotisSemiSerif" pitchFamily="-94" charset="0"/>
                <a:ea typeface="ＭＳ Ｐゴシック" pitchFamily="34" charset="-128"/>
              </a:defRPr>
            </a:lvl5pPr>
            <a:lvl6pPr marL="400242" defTabSz="871369" fontAlgn="base">
              <a:spcBef>
                <a:spcPct val="0"/>
              </a:spcBef>
              <a:spcAft>
                <a:spcPct val="0"/>
              </a:spcAft>
              <a:defRPr sz="3200">
                <a:solidFill>
                  <a:srgbClr val="0154A0"/>
                </a:solidFill>
                <a:latin typeface="RotisSemiSerif" pitchFamily="-94" charset="0"/>
              </a:defRPr>
            </a:lvl6pPr>
            <a:lvl7pPr marL="800491" defTabSz="871369" fontAlgn="base">
              <a:spcBef>
                <a:spcPct val="0"/>
              </a:spcBef>
              <a:spcAft>
                <a:spcPct val="0"/>
              </a:spcAft>
              <a:defRPr sz="3200">
                <a:solidFill>
                  <a:srgbClr val="0154A0"/>
                </a:solidFill>
                <a:latin typeface="RotisSemiSerif" pitchFamily="-94" charset="0"/>
              </a:defRPr>
            </a:lvl7pPr>
            <a:lvl8pPr marL="1200736" defTabSz="871369" fontAlgn="base">
              <a:spcBef>
                <a:spcPct val="0"/>
              </a:spcBef>
              <a:spcAft>
                <a:spcPct val="0"/>
              </a:spcAft>
              <a:defRPr sz="3200">
                <a:solidFill>
                  <a:srgbClr val="0154A0"/>
                </a:solidFill>
                <a:latin typeface="RotisSemiSerif" pitchFamily="-94" charset="0"/>
              </a:defRPr>
            </a:lvl8pPr>
            <a:lvl9pPr marL="1600983" defTabSz="871369" fontAlgn="base">
              <a:spcBef>
                <a:spcPct val="0"/>
              </a:spcBef>
              <a:spcAft>
                <a:spcPct val="0"/>
              </a:spcAft>
              <a:defRPr sz="3200">
                <a:solidFill>
                  <a:srgbClr val="0154A0"/>
                </a:solidFill>
                <a:latin typeface="RotisSemiSerif" pitchFamily="-94" charset="0"/>
              </a:defRPr>
            </a:lvl9pPr>
          </a:lstStyle>
          <a:p>
            <a:r>
              <a:rPr lang="it-IT" dirty="0"/>
              <a:t>Interventi innovativi</a:t>
            </a:r>
          </a:p>
        </p:txBody>
      </p:sp>
    </p:spTree>
    <p:extLst>
      <p:ext uri="{BB962C8B-B14F-4D97-AF65-F5344CB8AC3E}">
        <p14:creationId xmlns:p14="http://schemas.microsoft.com/office/powerpoint/2010/main" val="3297647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 y="584200"/>
            <a:ext cx="10698175" cy="5372100"/>
          </a:xfrm>
          <a:prstGeom prst="rect">
            <a:avLst/>
          </a:prstGeom>
          <a:noFill/>
          <a:ln w="9525">
            <a:noFill/>
            <a:miter lim="800000"/>
            <a:headEnd/>
            <a:tailEnd/>
          </a:ln>
        </p:spPr>
      </p:pic>
    </p:spTree>
    <p:extLst>
      <p:ext uri="{BB962C8B-B14F-4D97-AF65-F5344CB8AC3E}">
        <p14:creationId xmlns:p14="http://schemas.microsoft.com/office/powerpoint/2010/main" val="3415913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ttangolo 8"/>
          <p:cNvSpPr/>
          <p:nvPr/>
        </p:nvSpPr>
        <p:spPr>
          <a:xfrm>
            <a:off x="504095" y="1041993"/>
            <a:ext cx="6666512" cy="974754"/>
          </a:xfrm>
          <a:prstGeom prst="rect">
            <a:avLst/>
          </a:prstGeom>
        </p:spPr>
        <p:txBody>
          <a:bodyPr wrap="square">
            <a:spAutoFit/>
          </a:bodyPr>
          <a:lstStyle/>
          <a:p>
            <a:pPr marL="567225" indent="-567225" defTabSz="504200" fontAlgn="auto">
              <a:spcBef>
                <a:spcPts val="0"/>
              </a:spcBef>
              <a:spcAft>
                <a:spcPts val="0"/>
              </a:spcAft>
              <a:buFont typeface="+mj-lt"/>
              <a:buAutoNum type="arabicPeriod"/>
            </a:pPr>
            <a:endParaRPr lang="it-IT" sz="2867" b="0" dirty="0">
              <a:solidFill>
                <a:prstClr val="black"/>
              </a:solidFill>
              <a:latin typeface="Calibri"/>
              <a:ea typeface="+mn-ea"/>
              <a:cs typeface="+mn-cs"/>
            </a:endParaRPr>
          </a:p>
          <a:p>
            <a:pPr defTabSz="504200" fontAlgn="auto">
              <a:spcBef>
                <a:spcPts val="0"/>
              </a:spcBef>
              <a:spcAft>
                <a:spcPts val="0"/>
              </a:spcAft>
            </a:pPr>
            <a:endParaRPr lang="it-IT" sz="2867" b="0" dirty="0">
              <a:solidFill>
                <a:prstClr val="black"/>
              </a:solidFill>
              <a:latin typeface="Calibri"/>
              <a:ea typeface="+mn-ea"/>
              <a:cs typeface="+mn-cs"/>
            </a:endParaRPr>
          </a:p>
        </p:txBody>
      </p:sp>
      <p:sp>
        <p:nvSpPr>
          <p:cNvPr id="2" name="CasellaDiTesto 1"/>
          <p:cNvSpPr txBox="1"/>
          <p:nvPr/>
        </p:nvSpPr>
        <p:spPr>
          <a:xfrm>
            <a:off x="349982" y="384970"/>
            <a:ext cx="7479586" cy="646331"/>
          </a:xfrm>
          <a:prstGeom prst="rect">
            <a:avLst/>
          </a:prstGeom>
          <a:noFill/>
        </p:spPr>
        <p:txBody>
          <a:bodyPr wrap="square" rtlCol="0">
            <a:spAutoFit/>
          </a:bodyPr>
          <a:lstStyle/>
          <a:p>
            <a:r>
              <a:rPr lang="it-IT" sz="3600" dirty="0" smtClean="0">
                <a:solidFill>
                  <a:srgbClr val="FF0000"/>
                </a:solidFill>
                <a:latin typeface="+mj-lt"/>
              </a:rPr>
              <a:t>Terzo Messaggio:</a:t>
            </a:r>
            <a:endParaRPr lang="it-IT" sz="3600" dirty="0">
              <a:solidFill>
                <a:srgbClr val="FF0000"/>
              </a:solidFill>
              <a:latin typeface="+mj-lt"/>
            </a:endParaRPr>
          </a:p>
        </p:txBody>
      </p:sp>
      <p:sp>
        <p:nvSpPr>
          <p:cNvPr id="5" name="Rettangolo 4"/>
          <p:cNvSpPr/>
          <p:nvPr/>
        </p:nvSpPr>
        <p:spPr>
          <a:xfrm>
            <a:off x="349982" y="1529370"/>
            <a:ext cx="9954997" cy="3323987"/>
          </a:xfrm>
          <a:prstGeom prst="rect">
            <a:avLst/>
          </a:prstGeom>
        </p:spPr>
        <p:txBody>
          <a:bodyPr wrap="square">
            <a:spAutoFit/>
          </a:bodyPr>
          <a:lstStyle/>
          <a:p>
            <a:pPr defTabSz="504200" fontAlgn="auto">
              <a:lnSpc>
                <a:spcPct val="150000"/>
              </a:lnSpc>
              <a:spcBef>
                <a:spcPts val="0"/>
              </a:spcBef>
              <a:spcAft>
                <a:spcPts val="0"/>
              </a:spcAft>
            </a:pPr>
            <a:r>
              <a:rPr lang="it-IT" sz="2800" b="0" dirty="0" smtClean="0">
                <a:solidFill>
                  <a:prstClr val="black"/>
                </a:solidFill>
                <a:latin typeface="Calibri"/>
                <a:ea typeface="+mn-ea"/>
                <a:cs typeface="+mn-cs"/>
              </a:rPr>
              <a:t>Le </a:t>
            </a:r>
            <a:r>
              <a:rPr lang="it-IT" sz="2800" b="0" dirty="0">
                <a:solidFill>
                  <a:prstClr val="black"/>
                </a:solidFill>
                <a:latin typeface="Calibri"/>
                <a:ea typeface="+mn-ea"/>
                <a:cs typeface="+mn-cs"/>
              </a:rPr>
              <a:t>malattie </a:t>
            </a:r>
            <a:r>
              <a:rPr lang="it-IT" sz="2800" b="0" dirty="0" smtClean="0">
                <a:solidFill>
                  <a:prstClr val="black"/>
                </a:solidFill>
                <a:latin typeface="Calibri"/>
                <a:ea typeface="+mn-ea"/>
                <a:cs typeface="+mn-cs"/>
              </a:rPr>
              <a:t>psichiatriche:</a:t>
            </a:r>
          </a:p>
          <a:p>
            <a:pPr marL="571500" indent="-571500" defTabSz="504200" fontAlgn="auto">
              <a:lnSpc>
                <a:spcPct val="150000"/>
              </a:lnSpc>
              <a:spcBef>
                <a:spcPts val="0"/>
              </a:spcBef>
              <a:spcAft>
                <a:spcPts val="0"/>
              </a:spcAft>
              <a:buFont typeface="Arial" panose="020B0604020202020204" pitchFamily="34" charset="0"/>
              <a:buChar char="•"/>
            </a:pPr>
            <a:r>
              <a:rPr lang="it-IT" sz="2800" b="0" dirty="0">
                <a:solidFill>
                  <a:prstClr val="black"/>
                </a:solidFill>
                <a:latin typeface="Calibri"/>
                <a:ea typeface="+mn-ea"/>
                <a:cs typeface="+mn-cs"/>
              </a:rPr>
              <a:t>S</a:t>
            </a:r>
            <a:r>
              <a:rPr lang="it-IT" sz="2800" b="0" dirty="0" smtClean="0">
                <a:solidFill>
                  <a:prstClr val="black"/>
                </a:solidFill>
                <a:latin typeface="Calibri"/>
                <a:ea typeface="+mn-ea"/>
                <a:cs typeface="+mn-cs"/>
              </a:rPr>
              <a:t>ono curabili e guaribili</a:t>
            </a:r>
            <a:endParaRPr lang="it-IT" sz="2800" b="0" dirty="0">
              <a:solidFill>
                <a:prstClr val="black"/>
              </a:solidFill>
              <a:latin typeface="Calibri"/>
              <a:ea typeface="+mn-ea"/>
              <a:cs typeface="+mn-cs"/>
            </a:endParaRPr>
          </a:p>
          <a:p>
            <a:pPr marL="571500" indent="-571500" defTabSz="504200" fontAlgn="auto">
              <a:lnSpc>
                <a:spcPct val="150000"/>
              </a:lnSpc>
              <a:spcBef>
                <a:spcPts val="0"/>
              </a:spcBef>
              <a:spcAft>
                <a:spcPts val="0"/>
              </a:spcAft>
              <a:buFont typeface="Arial" panose="020B0604020202020204" pitchFamily="34" charset="0"/>
              <a:buChar char="•"/>
            </a:pPr>
            <a:r>
              <a:rPr lang="it-IT" sz="2800" b="0" dirty="0" smtClean="0">
                <a:solidFill>
                  <a:prstClr val="black"/>
                </a:solidFill>
                <a:latin typeface="Calibri"/>
                <a:ea typeface="+mn-ea"/>
                <a:cs typeface="+mn-cs"/>
              </a:rPr>
              <a:t>Non esiste una sola cura che vada bene per tutto</a:t>
            </a:r>
            <a:endParaRPr lang="it-IT" sz="2800" b="0" dirty="0">
              <a:solidFill>
                <a:prstClr val="black"/>
              </a:solidFill>
              <a:latin typeface="Calibri"/>
              <a:ea typeface="+mn-ea"/>
              <a:cs typeface="+mn-cs"/>
            </a:endParaRPr>
          </a:p>
          <a:p>
            <a:pPr marL="571500" indent="-571500" defTabSz="504200" fontAlgn="auto">
              <a:lnSpc>
                <a:spcPct val="150000"/>
              </a:lnSpc>
              <a:spcBef>
                <a:spcPts val="0"/>
              </a:spcBef>
              <a:spcAft>
                <a:spcPts val="0"/>
              </a:spcAft>
              <a:buFont typeface="Arial" panose="020B0604020202020204" pitchFamily="34" charset="0"/>
              <a:buChar char="•"/>
            </a:pPr>
            <a:r>
              <a:rPr lang="it-IT" sz="2800" b="0" dirty="0" smtClean="0">
                <a:solidFill>
                  <a:prstClr val="black"/>
                </a:solidFill>
                <a:latin typeface="Calibri"/>
                <a:ea typeface="+mn-ea"/>
                <a:cs typeface="+mn-cs"/>
              </a:rPr>
              <a:t>Richiedono l’organizzazione di Servizi specifici e di una politica per la Salute Mentale</a:t>
            </a:r>
            <a:endParaRPr lang="it-IT" sz="2800" dirty="0">
              <a:solidFill>
                <a:prstClr val="black"/>
              </a:solidFill>
              <a:latin typeface="Calibri"/>
              <a:ea typeface="+mn-ea"/>
              <a:cs typeface="+mn-cs"/>
            </a:endParaRPr>
          </a:p>
        </p:txBody>
      </p:sp>
    </p:spTree>
    <p:extLst>
      <p:ext uri="{BB962C8B-B14F-4D97-AF65-F5344CB8AC3E}">
        <p14:creationId xmlns:p14="http://schemas.microsoft.com/office/powerpoint/2010/main" val="2119075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3686351" y="2183996"/>
            <a:ext cx="1975371" cy="4499232"/>
          </a:xfrm>
        </p:spPr>
        <p:txBody>
          <a:bodyPr>
            <a:noAutofit/>
          </a:bodyPr>
          <a:lstStyle/>
          <a:p>
            <a:r>
              <a:rPr lang="it-IT" altLang="it-IT" sz="1200" b="1" dirty="0">
                <a:solidFill>
                  <a:srgbClr val="FF0000"/>
                </a:solidFill>
                <a:latin typeface="+mn-lt"/>
                <a:ea typeface="MS PGothic" panose="020B0600070205080204" pitchFamily="34" charset="-128"/>
              </a:rPr>
              <a:t>Psicologi</a:t>
            </a:r>
            <a:r>
              <a:rPr lang="it-IT" altLang="it-IT" sz="1200" b="1" dirty="0">
                <a:latin typeface="+mn-lt"/>
                <a:ea typeface="MS PGothic" panose="020B0600070205080204" pitchFamily="34" charset="-128"/>
              </a:rPr>
              <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Maria Chiara Castiglioni</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Flavia Cirillo</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Floriana Costanzo</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Milena Labonia</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Eleonora Napoli </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Deny Menghini</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Ornella Piscitelli </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Maria Pontillo</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Cristiana </a:t>
            </a:r>
            <a:r>
              <a:rPr lang="it-IT" altLang="it-IT" sz="1200" b="1" dirty="0" err="1">
                <a:latin typeface="+mn-lt"/>
                <a:ea typeface="MS PGothic" panose="020B0600070205080204" pitchFamily="34" charset="-128"/>
              </a:rPr>
              <a:t>Varuzza</a:t>
            </a:r>
            <a:r>
              <a:rPr lang="it-IT" altLang="it-IT" sz="1200" b="1" dirty="0">
                <a:latin typeface="+mn-lt"/>
                <a:ea typeface="MS PGothic" panose="020B0600070205080204" pitchFamily="34" charset="-128"/>
              </a:rPr>
              <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
            </a:r>
            <a:br>
              <a:rPr lang="it-IT" altLang="it-IT" sz="1200" b="1" dirty="0">
                <a:latin typeface="+mn-lt"/>
                <a:ea typeface="MS PGothic" panose="020B0600070205080204" pitchFamily="34" charset="-128"/>
              </a:rPr>
            </a:br>
            <a:r>
              <a:rPr lang="it-IT" altLang="it-IT" sz="1200" dirty="0">
                <a:latin typeface="+mn-lt"/>
                <a:ea typeface="MS PGothic" panose="020B0600070205080204" pitchFamily="34" charset="-128"/>
              </a:rPr>
              <a:t/>
            </a:r>
            <a:br>
              <a:rPr lang="it-IT" altLang="it-IT" sz="1200" dirty="0">
                <a:latin typeface="+mn-lt"/>
                <a:ea typeface="MS PGothic" panose="020B0600070205080204" pitchFamily="34" charset="-128"/>
              </a:rPr>
            </a:br>
            <a:r>
              <a:rPr lang="it-IT" altLang="it-IT" sz="1200" b="1" dirty="0">
                <a:solidFill>
                  <a:srgbClr val="FF0000"/>
                </a:solidFill>
                <a:latin typeface="+mn-lt"/>
                <a:ea typeface="MS PGothic" panose="020B0600070205080204" pitchFamily="34" charset="-128"/>
              </a:rPr>
              <a:t>Psicologi Ricercatori –</a:t>
            </a:r>
            <a:br>
              <a:rPr lang="it-IT" altLang="it-IT" sz="1200" b="1" dirty="0">
                <a:solidFill>
                  <a:srgbClr val="FF0000"/>
                </a:solidFill>
                <a:latin typeface="+mn-lt"/>
                <a:ea typeface="MS PGothic" panose="020B0600070205080204" pitchFamily="34" charset="-128"/>
              </a:rPr>
            </a:br>
            <a:r>
              <a:rPr lang="it-IT" altLang="it-IT" sz="1200" b="1" dirty="0" err="1">
                <a:solidFill>
                  <a:srgbClr val="FF0000"/>
                </a:solidFill>
                <a:latin typeface="+mn-lt"/>
                <a:ea typeface="MS PGothic" panose="020B0600070205080204" pitchFamily="34" charset="-128"/>
              </a:rPr>
              <a:t>Phd</a:t>
            </a:r>
            <a:r>
              <a:rPr lang="it-IT" altLang="it-IT" sz="1200" b="1" dirty="0">
                <a:solidFill>
                  <a:srgbClr val="FF0000"/>
                </a:solidFill>
                <a:latin typeface="+mn-lt"/>
                <a:ea typeface="MS PGothic" panose="020B0600070205080204" pitchFamily="34" charset="-128"/>
              </a:rPr>
              <a:t> e Post-Doc </a:t>
            </a:r>
            <a:r>
              <a:rPr lang="it-IT" altLang="it-IT" sz="1200" b="1" dirty="0">
                <a:latin typeface="+mn-lt"/>
                <a:ea typeface="MS PGothic" panose="020B0600070205080204" pitchFamily="34" charset="-128"/>
              </a:rPr>
              <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Jessica Brescia</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Laura Casula</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Ilenia Chianello</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Antonella Circelli</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Maria Elena De Matteis</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Silvia Di Vara</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Camilla Frattini</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Elisa </a:t>
            </a:r>
            <a:r>
              <a:rPr lang="it-IT" altLang="it-IT" sz="1200" b="1" dirty="0" err="1">
                <a:latin typeface="+mn-lt"/>
                <a:ea typeface="MS PGothic" panose="020B0600070205080204" pitchFamily="34" charset="-128"/>
              </a:rPr>
              <a:t>Fucà</a:t>
            </a:r>
            <a:r>
              <a:rPr lang="it-IT" altLang="it-IT" sz="1200" b="1" dirty="0">
                <a:latin typeface="+mn-lt"/>
                <a:ea typeface="MS PGothic" panose="020B0600070205080204" pitchFamily="34" charset="-128"/>
              </a:rPr>
              <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Prisca </a:t>
            </a:r>
            <a:r>
              <a:rPr lang="it-IT" altLang="it-IT" sz="1200" b="1" dirty="0" err="1">
                <a:latin typeface="+mn-lt"/>
                <a:ea typeface="MS PGothic" panose="020B0600070205080204" pitchFamily="34" charset="-128"/>
              </a:rPr>
              <a:t>Gargiullo</a:t>
            </a:r>
            <a:r>
              <a:rPr lang="it-IT" altLang="it-IT" sz="1200" b="1" dirty="0">
                <a:latin typeface="+mn-lt"/>
                <a:ea typeface="MS PGothic" panose="020B0600070205080204" pitchFamily="34" charset="-128"/>
              </a:rPr>
              <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Melissa Grasso</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Giulia Lazzaro</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Serena Licchelli</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Roberta Novello</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Maria Laura </a:t>
            </a:r>
            <a:r>
              <a:rPr lang="it-IT" altLang="it-IT" sz="1200" b="1" dirty="0" err="1">
                <a:latin typeface="+mn-lt"/>
                <a:ea typeface="MS PGothic" panose="020B0600070205080204" pitchFamily="34" charset="-128"/>
              </a:rPr>
              <a:t>Pucciarini</a:t>
            </a:r>
            <a:r>
              <a:rPr lang="it-IT" altLang="it-IT" sz="1200" b="1" dirty="0">
                <a:latin typeface="+mn-lt"/>
                <a:ea typeface="MS PGothic" panose="020B0600070205080204" pitchFamily="34" charset="-128"/>
              </a:rPr>
              <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Carlo Ricci</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Francesco Scibelli</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Maria Cristina Tata</a:t>
            </a:r>
            <a:br>
              <a:rPr lang="it-IT" altLang="it-IT" sz="1200" b="1" dirty="0">
                <a:latin typeface="+mn-lt"/>
                <a:ea typeface="MS PGothic" panose="020B0600070205080204" pitchFamily="34" charset="-128"/>
              </a:rPr>
            </a:br>
            <a:r>
              <a:rPr lang="it-IT" altLang="it-IT" sz="1200" b="1" dirty="0" err="1">
                <a:latin typeface="+mn-lt"/>
                <a:ea typeface="MS PGothic" panose="020B0600070205080204" pitchFamily="34" charset="-128"/>
              </a:rPr>
              <a:t>Monia</a:t>
            </a:r>
            <a:r>
              <a:rPr lang="it-IT" altLang="it-IT" sz="1200" b="1" dirty="0">
                <a:latin typeface="+mn-lt"/>
                <a:ea typeface="MS PGothic" panose="020B0600070205080204" pitchFamily="34" charset="-128"/>
              </a:rPr>
              <a:t> </a:t>
            </a:r>
            <a:r>
              <a:rPr lang="it-IT" altLang="it-IT" sz="1200" b="1" dirty="0" err="1">
                <a:latin typeface="+mn-lt"/>
                <a:ea typeface="MS PGothic" panose="020B0600070205080204" pitchFamily="34" charset="-128"/>
              </a:rPr>
              <a:t>Trasolini</a:t>
            </a:r>
            <a:r>
              <a:rPr lang="it-IT" altLang="it-IT" sz="1200" b="1" dirty="0">
                <a:latin typeface="+mn-lt"/>
                <a:ea typeface="MS PGothic" panose="020B0600070205080204" pitchFamily="34" charset="-128"/>
              </a:rPr>
              <a:t/>
            </a:r>
            <a:br>
              <a:rPr lang="it-IT" altLang="it-IT" sz="1200" b="1" dirty="0">
                <a:latin typeface="+mn-lt"/>
                <a:ea typeface="MS PGothic" panose="020B0600070205080204" pitchFamily="34" charset="-128"/>
              </a:rPr>
            </a:br>
            <a:r>
              <a:rPr lang="it-IT" altLang="it-IT" sz="1200" b="1" dirty="0">
                <a:latin typeface="+mn-lt"/>
                <a:ea typeface="MS PGothic" panose="020B0600070205080204" pitchFamily="34" charset="-128"/>
              </a:rPr>
              <a:t/>
            </a:r>
            <a:br>
              <a:rPr lang="it-IT" altLang="it-IT" sz="1200" b="1" dirty="0">
                <a:latin typeface="+mn-lt"/>
                <a:ea typeface="MS PGothic" panose="020B0600070205080204" pitchFamily="34" charset="-128"/>
              </a:rPr>
            </a:br>
            <a:r>
              <a:rPr lang="it-IT" altLang="it-IT" sz="1200" b="1" dirty="0">
                <a:solidFill>
                  <a:srgbClr val="FF0000"/>
                </a:solidFill>
                <a:latin typeface="+mn-lt"/>
                <a:ea typeface="MS PGothic" panose="020B0600070205080204" pitchFamily="34" charset="-128"/>
              </a:rPr>
              <a:t>Segreteria</a:t>
            </a:r>
            <a:br>
              <a:rPr lang="it-IT" altLang="it-IT" sz="1200" b="1" dirty="0">
                <a:solidFill>
                  <a:srgbClr val="FF0000"/>
                </a:solidFill>
                <a:latin typeface="+mn-lt"/>
                <a:ea typeface="MS PGothic" panose="020B0600070205080204" pitchFamily="34" charset="-128"/>
              </a:rPr>
            </a:br>
            <a:r>
              <a:rPr lang="it-IT" altLang="it-IT" sz="1200" b="1" dirty="0">
                <a:solidFill>
                  <a:prstClr val="black"/>
                </a:solidFill>
                <a:latin typeface="+mn-lt"/>
                <a:ea typeface="MS PGothic" panose="020B0600070205080204" pitchFamily="34" charset="-128"/>
              </a:rPr>
              <a:t>Elisa Zaccagnini</a:t>
            </a:r>
            <a:endParaRPr lang="it-IT" altLang="it-IT" sz="1200" b="1" dirty="0">
              <a:latin typeface="+mn-lt"/>
              <a:ea typeface="MS PGothic" panose="020B0600070205080204" pitchFamily="34" charset="-128"/>
            </a:endParaRPr>
          </a:p>
        </p:txBody>
      </p:sp>
      <p:sp>
        <p:nvSpPr>
          <p:cNvPr id="41987" name="Rectangle 3"/>
          <p:cNvSpPr>
            <a:spLocks noGrp="1" noChangeArrowheads="1"/>
          </p:cNvSpPr>
          <p:nvPr>
            <p:ph type="body" idx="4294967295"/>
          </p:nvPr>
        </p:nvSpPr>
        <p:spPr>
          <a:xfrm>
            <a:off x="6983031" y="1716943"/>
            <a:ext cx="1893867" cy="2260420"/>
          </a:xfrm>
        </p:spPr>
        <p:txBody>
          <a:bodyPr>
            <a:noAutofit/>
          </a:bodyPr>
          <a:lstStyle/>
          <a:p>
            <a:pPr>
              <a:lnSpc>
                <a:spcPct val="100000"/>
              </a:lnSpc>
              <a:spcBef>
                <a:spcPts val="0"/>
              </a:spcBef>
              <a:buNone/>
            </a:pPr>
            <a:r>
              <a:rPr lang="it-IT" altLang="it-IT" sz="1050" b="1" dirty="0">
                <a:ea typeface="MS PGothic" panose="020B0600070205080204" pitchFamily="34" charset="-128"/>
              </a:rPr>
              <a:t>	</a:t>
            </a:r>
            <a:r>
              <a:rPr lang="it-IT" altLang="it-IT" sz="1200" b="1" dirty="0">
                <a:solidFill>
                  <a:srgbClr val="FF0000"/>
                </a:solidFill>
                <a:ea typeface="MS PGothic" panose="020B0600070205080204" pitchFamily="34" charset="-128"/>
              </a:rPr>
              <a:t>Medici</a:t>
            </a:r>
          </a:p>
          <a:p>
            <a:pPr>
              <a:lnSpc>
                <a:spcPct val="100000"/>
              </a:lnSpc>
              <a:spcBef>
                <a:spcPts val="0"/>
              </a:spcBef>
              <a:buNone/>
            </a:pPr>
            <a:r>
              <a:rPr lang="it-IT" altLang="it-IT" sz="1200" b="1" dirty="0">
                <a:ea typeface="MS PGothic" panose="020B0600070205080204" pitchFamily="34" charset="-128"/>
              </a:rPr>
              <a:t>	Paolo Alfieri                            </a:t>
            </a:r>
          </a:p>
          <a:p>
            <a:pPr>
              <a:lnSpc>
                <a:spcPct val="100000"/>
              </a:lnSpc>
              <a:spcBef>
                <a:spcPts val="0"/>
              </a:spcBef>
              <a:buNone/>
            </a:pPr>
            <a:r>
              <a:rPr lang="it-IT" altLang="it-IT" sz="1200" b="1" dirty="0">
                <a:ea typeface="MS PGothic" panose="020B0600070205080204" pitchFamily="34" charset="-128"/>
              </a:rPr>
              <a:t>	Roberto Averna</a:t>
            </a:r>
          </a:p>
          <a:p>
            <a:pPr>
              <a:lnSpc>
                <a:spcPct val="100000"/>
              </a:lnSpc>
              <a:spcBef>
                <a:spcPts val="0"/>
              </a:spcBef>
              <a:buNone/>
            </a:pPr>
            <a:r>
              <a:rPr lang="it-IT" altLang="it-IT" sz="1200" b="1" dirty="0">
                <a:ea typeface="MS PGothic" panose="020B0600070205080204" pitchFamily="34" charset="-128"/>
              </a:rPr>
              <a:t>	Anna Maria Caramadre</a:t>
            </a:r>
          </a:p>
          <a:p>
            <a:pPr>
              <a:lnSpc>
                <a:spcPct val="100000"/>
              </a:lnSpc>
              <a:spcBef>
                <a:spcPts val="0"/>
              </a:spcBef>
              <a:buNone/>
            </a:pPr>
            <a:r>
              <a:rPr lang="it-IT" altLang="it-IT" sz="1200" b="1" dirty="0">
                <a:ea typeface="MS PGothic" panose="020B0600070205080204" pitchFamily="34" charset="-128"/>
              </a:rPr>
              <a:t>	Maria Pia Casini</a:t>
            </a:r>
          </a:p>
          <a:p>
            <a:pPr>
              <a:lnSpc>
                <a:spcPct val="100000"/>
              </a:lnSpc>
              <a:spcBef>
                <a:spcPts val="0"/>
              </a:spcBef>
              <a:buNone/>
            </a:pPr>
            <a:r>
              <a:rPr lang="it-IT" altLang="it-IT" sz="1200" b="1" dirty="0">
                <a:ea typeface="MS PGothic" panose="020B0600070205080204" pitchFamily="34" charset="-128"/>
              </a:rPr>
              <a:t>	Francesco Demaria</a:t>
            </a:r>
          </a:p>
          <a:p>
            <a:pPr>
              <a:lnSpc>
                <a:spcPct val="100000"/>
              </a:lnSpc>
              <a:spcBef>
                <a:spcPts val="0"/>
              </a:spcBef>
              <a:buNone/>
            </a:pPr>
            <a:r>
              <a:rPr lang="it-IT" altLang="it-IT" sz="1200" b="1" dirty="0">
                <a:ea typeface="MS PGothic" panose="020B0600070205080204" pitchFamily="34" charset="-128"/>
              </a:rPr>
              <a:t>	Paola De Rose </a:t>
            </a:r>
          </a:p>
          <a:p>
            <a:pPr>
              <a:lnSpc>
                <a:spcPct val="100000"/>
              </a:lnSpc>
              <a:spcBef>
                <a:spcPts val="0"/>
              </a:spcBef>
              <a:buNone/>
            </a:pPr>
            <a:r>
              <a:rPr lang="it-IT" altLang="it-IT" sz="1200" b="1" dirty="0">
                <a:ea typeface="MS PGothic" panose="020B0600070205080204" pitchFamily="34" charset="-128"/>
              </a:rPr>
              <a:t>	Silvia Guerrera</a:t>
            </a:r>
          </a:p>
          <a:p>
            <a:pPr>
              <a:lnSpc>
                <a:spcPct val="100000"/>
              </a:lnSpc>
              <a:spcBef>
                <a:spcPts val="0"/>
              </a:spcBef>
              <a:buNone/>
            </a:pPr>
            <a:r>
              <a:rPr lang="it-IT" altLang="it-IT" sz="1200" b="1" dirty="0">
                <a:ea typeface="MS PGothic" panose="020B0600070205080204" pitchFamily="34" charset="-128"/>
              </a:rPr>
              <a:t>	Giulia Serra</a:t>
            </a:r>
          </a:p>
          <a:p>
            <a:pPr>
              <a:lnSpc>
                <a:spcPct val="100000"/>
              </a:lnSpc>
              <a:spcBef>
                <a:spcPts val="0"/>
              </a:spcBef>
              <a:buNone/>
            </a:pPr>
            <a:r>
              <a:rPr lang="it-IT" altLang="it-IT" sz="1200" b="1" dirty="0">
                <a:ea typeface="MS PGothic" panose="020B0600070205080204" pitchFamily="34" charset="-128"/>
              </a:rPr>
              <a:t>	Giovanni Valeri</a:t>
            </a:r>
          </a:p>
          <a:p>
            <a:pPr>
              <a:lnSpc>
                <a:spcPct val="100000"/>
              </a:lnSpc>
              <a:spcBef>
                <a:spcPts val="0"/>
              </a:spcBef>
              <a:buNone/>
            </a:pPr>
            <a:r>
              <a:rPr lang="it-IT" altLang="it-IT" sz="1200" b="1" dirty="0">
                <a:ea typeface="MS PGothic" panose="020B0600070205080204" pitchFamily="34" charset="-128"/>
              </a:rPr>
              <a:t>	Valeria Zanna</a:t>
            </a:r>
            <a:br>
              <a:rPr lang="it-IT" altLang="it-IT" sz="1200" b="1" dirty="0">
                <a:ea typeface="MS PGothic" panose="020B0600070205080204" pitchFamily="34" charset="-128"/>
              </a:rPr>
            </a:br>
            <a:r>
              <a:rPr lang="it-IT" altLang="it-IT" sz="1200" b="1" dirty="0">
                <a:ea typeface="MS PGothic" panose="020B0600070205080204" pitchFamily="34" charset="-128"/>
              </a:rPr>
              <a:t/>
            </a:r>
            <a:br>
              <a:rPr lang="it-IT" altLang="it-IT" sz="1200" b="1" dirty="0">
                <a:ea typeface="MS PGothic" panose="020B0600070205080204" pitchFamily="34" charset="-128"/>
              </a:rPr>
            </a:br>
            <a:r>
              <a:rPr lang="it-IT" altLang="it-IT" sz="1200" b="1" dirty="0">
                <a:solidFill>
                  <a:srgbClr val="FF0000"/>
                </a:solidFill>
                <a:ea typeface="MS PGothic" panose="020B0600070205080204" pitchFamily="34" charset="-128"/>
              </a:rPr>
              <a:t>Medici Ricercatori</a:t>
            </a:r>
          </a:p>
          <a:p>
            <a:pPr>
              <a:lnSpc>
                <a:spcPct val="100000"/>
              </a:lnSpc>
              <a:spcBef>
                <a:spcPts val="0"/>
              </a:spcBef>
              <a:buNone/>
            </a:pPr>
            <a:r>
              <a:rPr lang="it-IT" altLang="it-IT" sz="1200" b="1" dirty="0">
                <a:solidFill>
                  <a:srgbClr val="FF0000"/>
                </a:solidFill>
                <a:ea typeface="MS PGothic" panose="020B0600070205080204" pitchFamily="34" charset="-128"/>
              </a:rPr>
              <a:t>	</a:t>
            </a:r>
            <a:r>
              <a:rPr lang="it-IT" altLang="it-IT" sz="1200" b="1" dirty="0">
                <a:ea typeface="MS PGothic" panose="020B0600070205080204" pitchFamily="34" charset="-128"/>
              </a:rPr>
              <a:t>Alessandra Carta</a:t>
            </a:r>
          </a:p>
          <a:p>
            <a:pPr>
              <a:lnSpc>
                <a:spcPct val="100000"/>
              </a:lnSpc>
              <a:spcBef>
                <a:spcPts val="0"/>
              </a:spcBef>
              <a:buNone/>
            </a:pPr>
            <a:r>
              <a:rPr lang="it-IT" altLang="it-IT" sz="1200" b="1" dirty="0">
                <a:ea typeface="MS PGothic" panose="020B0600070205080204" pitchFamily="34" charset="-128"/>
              </a:rPr>
              <a:t>	Laura Castaldo</a:t>
            </a:r>
          </a:p>
          <a:p>
            <a:pPr>
              <a:lnSpc>
                <a:spcPct val="100000"/>
              </a:lnSpc>
              <a:spcBef>
                <a:spcPts val="0"/>
              </a:spcBef>
              <a:buNone/>
            </a:pPr>
            <a:r>
              <a:rPr lang="it-IT" altLang="it-IT" sz="1200" b="1" dirty="0">
                <a:ea typeface="MS PGothic" panose="020B0600070205080204" pitchFamily="34" charset="-128"/>
              </a:rPr>
              <a:t>    	Stefano Mancini</a:t>
            </a:r>
          </a:p>
          <a:p>
            <a:pPr>
              <a:lnSpc>
                <a:spcPct val="100000"/>
              </a:lnSpc>
              <a:spcBef>
                <a:spcPts val="0"/>
              </a:spcBef>
              <a:buNone/>
            </a:pPr>
            <a:r>
              <a:rPr lang="it-IT" altLang="it-IT" sz="1200" b="1" dirty="0">
                <a:ea typeface="MS PGothic" panose="020B0600070205080204" pitchFamily="34" charset="-128"/>
              </a:rPr>
              <a:t>	Alessandra Mandarino</a:t>
            </a:r>
          </a:p>
          <a:p>
            <a:pPr>
              <a:lnSpc>
                <a:spcPct val="100000"/>
              </a:lnSpc>
              <a:spcBef>
                <a:spcPts val="0"/>
              </a:spcBef>
              <a:buNone/>
            </a:pPr>
            <a:r>
              <a:rPr lang="it-IT" altLang="it-IT" sz="1200" b="1" dirty="0">
                <a:ea typeface="MS PGothic" panose="020B0600070205080204" pitchFamily="34" charset="-128"/>
              </a:rPr>
              <a:t>	Italo </a:t>
            </a:r>
            <a:r>
              <a:rPr lang="it-IT" altLang="it-IT" sz="1200" b="1" dirty="0" err="1">
                <a:ea typeface="MS PGothic" panose="020B0600070205080204" pitchFamily="34" charset="-128"/>
              </a:rPr>
              <a:t>Pretelli</a:t>
            </a:r>
            <a:endParaRPr lang="it-IT" altLang="it-IT" sz="3600" b="1" dirty="0">
              <a:ea typeface="MS PGothic" panose="020B0600070205080204" pitchFamily="34" charset="-128"/>
            </a:endParaRPr>
          </a:p>
        </p:txBody>
      </p:sp>
      <p:sp>
        <p:nvSpPr>
          <p:cNvPr id="41988" name="Text Box 4"/>
          <p:cNvSpPr txBox="1">
            <a:spLocks noChangeArrowheads="1"/>
          </p:cNvSpPr>
          <p:nvPr/>
        </p:nvSpPr>
        <p:spPr bwMode="auto">
          <a:xfrm>
            <a:off x="1301770" y="319011"/>
            <a:ext cx="8016478" cy="42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2705" tIns="26353" rIns="52705" bIns="2635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01241" eaLnBrk="0" hangingPunct="0">
              <a:spcBef>
                <a:spcPct val="0"/>
              </a:spcBef>
              <a:buNone/>
            </a:pPr>
            <a:r>
              <a:rPr lang="it-IT" altLang="it-IT" sz="2400" b="0" dirty="0">
                <a:solidFill>
                  <a:srgbClr val="0154A0"/>
                </a:solidFill>
                <a:latin typeface="RotisSemiSerif"/>
                <a:ea typeface="+mn-ea"/>
                <a:cs typeface="+mn-cs"/>
              </a:rPr>
              <a:t> UOC Neuropsichiatria dell’Infanzia e della Adolescenza</a:t>
            </a:r>
          </a:p>
        </p:txBody>
      </p:sp>
      <p:sp>
        <p:nvSpPr>
          <p:cNvPr id="41989" name="Line 3"/>
          <p:cNvSpPr>
            <a:spLocks noChangeShapeType="1"/>
          </p:cNvSpPr>
          <p:nvPr/>
        </p:nvSpPr>
        <p:spPr bwMode="auto">
          <a:xfrm>
            <a:off x="1628775" y="981074"/>
            <a:ext cx="7467600" cy="9525"/>
          </a:xfrm>
          <a:prstGeom prst="line">
            <a:avLst/>
          </a:prstGeom>
          <a:noFill/>
          <a:ln w="6350">
            <a:solidFill>
              <a:srgbClr val="0154A0"/>
            </a:solidFill>
            <a:round/>
            <a:headEnd/>
            <a:tailEnd/>
          </a:ln>
          <a:extLst>
            <a:ext uri="{909E8E84-426E-40DD-AFC4-6F175D3DCCD1}">
              <a14:hiddenFill xmlns:a14="http://schemas.microsoft.com/office/drawing/2010/main">
                <a:noFill/>
              </a14:hiddenFill>
            </a:ext>
          </a:extLst>
        </p:spPr>
        <p:txBody>
          <a:bodyPr wrap="square" lIns="52705" tIns="26353" rIns="52705" bIns="26353" anchor="ctr">
            <a:spAutoFit/>
          </a:bodyPr>
          <a:lstStyle/>
          <a:p>
            <a:pPr defTabSz="601241" eaLnBrk="0" hangingPunct="0"/>
            <a:endParaRPr lang="it-IT" sz="1200" b="0">
              <a:solidFill>
                <a:prstClr val="black"/>
              </a:solidFill>
              <a:latin typeface="Tahoma" panose="020B0604030504040204" pitchFamily="34" charset="0"/>
              <a:ea typeface="+mn-ea"/>
              <a:cs typeface="+mn-cs"/>
            </a:endParaRPr>
          </a:p>
        </p:txBody>
      </p:sp>
      <p:sp>
        <p:nvSpPr>
          <p:cNvPr id="6" name="Rectangle 2"/>
          <p:cNvSpPr txBox="1">
            <a:spLocks noChangeArrowheads="1"/>
          </p:cNvSpPr>
          <p:nvPr/>
        </p:nvSpPr>
        <p:spPr bwMode="auto">
          <a:xfrm>
            <a:off x="699464" y="2240370"/>
            <a:ext cx="1814347" cy="444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124" tIns="30062" rIns="60124" bIns="30062"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defTabSz="601241"/>
            <a:r>
              <a:rPr lang="it-IT" altLang="it-IT" sz="1200" dirty="0">
                <a:solidFill>
                  <a:prstClr val="black"/>
                </a:solidFill>
                <a:latin typeface="Calibri" panose="020F0502020204030204"/>
                <a:ea typeface="MS PGothic" panose="020B0600070205080204" pitchFamily="34" charset="-128"/>
              </a:rPr>
              <a:t>Prof. Stefano Vicari</a:t>
            </a:r>
            <a:br>
              <a:rPr lang="it-IT" altLang="it-IT" sz="1200" dirty="0">
                <a:solidFill>
                  <a:prstClr val="black"/>
                </a:solidFill>
                <a:latin typeface="Calibri" panose="020F0502020204030204"/>
                <a:ea typeface="MS PGothic" panose="020B0600070205080204" pitchFamily="34" charset="-128"/>
              </a:rPr>
            </a:br>
            <a:endParaRPr lang="it-IT" altLang="it-IT" sz="1200" dirty="0">
              <a:solidFill>
                <a:prstClr val="black"/>
              </a:solidFill>
              <a:latin typeface="Calibri" panose="020F0502020204030204"/>
              <a:ea typeface="MS PGothic" panose="020B0600070205080204" pitchFamily="34" charset="-128"/>
            </a:endParaRPr>
          </a:p>
          <a:p>
            <a:pPr algn="l" defTabSz="601241"/>
            <a:r>
              <a:rPr lang="it-IT" altLang="it-IT" sz="1200" dirty="0">
                <a:solidFill>
                  <a:srgbClr val="FF0000"/>
                </a:solidFill>
                <a:latin typeface="Calibri" panose="020F0502020204030204"/>
                <a:ea typeface="MS PGothic" panose="020B0600070205080204" pitchFamily="34" charset="-128"/>
              </a:rPr>
              <a:t>Capo Sala</a:t>
            </a:r>
            <a:endParaRPr lang="it-IT" altLang="it-IT" sz="1200" dirty="0">
              <a:solidFill>
                <a:prstClr val="black"/>
              </a:solidFill>
              <a:latin typeface="Calibri" panose="020F0502020204030204"/>
              <a:ea typeface="MS PGothic" panose="020B0600070205080204" pitchFamily="34" charset="-128"/>
            </a:endParaRPr>
          </a:p>
          <a:p>
            <a:pPr algn="l" defTabSz="601241"/>
            <a:r>
              <a:rPr lang="it-IT" altLang="it-IT" sz="1200" dirty="0">
                <a:solidFill>
                  <a:prstClr val="black"/>
                </a:solidFill>
                <a:latin typeface="Calibri" panose="020F0502020204030204"/>
                <a:ea typeface="MS PGothic" panose="020B0600070205080204" pitchFamily="34" charset="-128"/>
              </a:rPr>
              <a:t>Alessandra Corvaja</a:t>
            </a:r>
          </a:p>
          <a:p>
            <a:pPr algn="l" defTabSz="601241"/>
            <a:r>
              <a:rPr lang="it-IT" altLang="it-IT" sz="1200" dirty="0">
                <a:solidFill>
                  <a:prstClr val="black"/>
                </a:solidFill>
                <a:latin typeface="Calibri" panose="020F0502020204030204"/>
                <a:ea typeface="MS PGothic" panose="020B0600070205080204" pitchFamily="34" charset="-128"/>
              </a:rPr>
              <a:t>Angela </a:t>
            </a:r>
            <a:r>
              <a:rPr lang="it-IT" altLang="it-IT" sz="1200" dirty="0" err="1">
                <a:solidFill>
                  <a:prstClr val="black"/>
                </a:solidFill>
                <a:latin typeface="Calibri" panose="020F0502020204030204"/>
                <a:ea typeface="MS PGothic" panose="020B0600070205080204" pitchFamily="34" charset="-128"/>
              </a:rPr>
              <a:t>Ranati</a:t>
            </a:r>
            <a:endParaRPr lang="it-IT" altLang="it-IT" sz="1200" dirty="0">
              <a:solidFill>
                <a:prstClr val="black"/>
              </a:solidFill>
              <a:latin typeface="Calibri" panose="020F0502020204030204"/>
              <a:ea typeface="MS PGothic" panose="020B0600070205080204" pitchFamily="34" charset="-128"/>
            </a:endParaRPr>
          </a:p>
          <a:p>
            <a:pPr algn="l" defTabSz="601241"/>
            <a:r>
              <a:rPr lang="it-IT" altLang="it-IT" sz="1200" dirty="0">
                <a:solidFill>
                  <a:prstClr val="black"/>
                </a:solidFill>
                <a:latin typeface="Calibri" panose="020F0502020204030204"/>
                <a:ea typeface="MS PGothic" panose="020B0600070205080204" pitchFamily="34" charset="-128"/>
              </a:rPr>
              <a:t>Rita Simone </a:t>
            </a:r>
          </a:p>
          <a:p>
            <a:pPr algn="l" defTabSz="601241"/>
            <a:r>
              <a:rPr lang="it-IT" altLang="it-IT" sz="1200" dirty="0">
                <a:solidFill>
                  <a:prstClr val="black"/>
                </a:solidFill>
                <a:latin typeface="Calibri" panose="020F0502020204030204"/>
                <a:ea typeface="MS PGothic" panose="020B0600070205080204" pitchFamily="34" charset="-128"/>
              </a:rPr>
              <a:t> </a:t>
            </a:r>
            <a:br>
              <a:rPr lang="it-IT" altLang="it-IT" sz="1200" dirty="0">
                <a:solidFill>
                  <a:prstClr val="black"/>
                </a:solidFill>
                <a:latin typeface="Calibri" panose="020F0502020204030204"/>
                <a:ea typeface="MS PGothic" panose="020B0600070205080204" pitchFamily="34" charset="-128"/>
              </a:rPr>
            </a:br>
            <a:r>
              <a:rPr lang="it-IT" altLang="it-IT" sz="1200" dirty="0">
                <a:solidFill>
                  <a:srgbClr val="FF0000"/>
                </a:solidFill>
                <a:latin typeface="Calibri" panose="020F0502020204030204"/>
                <a:ea typeface="MS PGothic" panose="020B0600070205080204" pitchFamily="34" charset="-128"/>
              </a:rPr>
              <a:t>Infermieri</a:t>
            </a:r>
            <a:endParaRPr lang="it-IT" altLang="it-IT" sz="1200" dirty="0">
              <a:solidFill>
                <a:prstClr val="black"/>
              </a:solidFill>
              <a:latin typeface="Calibri" panose="020F0502020204030204"/>
              <a:ea typeface="MS PGothic" panose="020B0600070205080204" pitchFamily="34" charset="-128"/>
            </a:endParaRPr>
          </a:p>
          <a:p>
            <a:pPr algn="l" defTabSz="601241"/>
            <a:r>
              <a:rPr lang="it-IT" altLang="it-IT" sz="1200" dirty="0">
                <a:solidFill>
                  <a:prstClr val="black"/>
                </a:solidFill>
                <a:latin typeface="Calibri" panose="020F0502020204030204"/>
                <a:ea typeface="MS PGothic" panose="020B0600070205080204" pitchFamily="34" charset="-128"/>
              </a:rPr>
              <a:t>Mauro Barbetta</a:t>
            </a:r>
          </a:p>
          <a:p>
            <a:pPr algn="l" defTabSz="601241"/>
            <a:r>
              <a:rPr lang="it-IT" altLang="it-IT" sz="1200" dirty="0">
                <a:solidFill>
                  <a:prstClr val="black"/>
                </a:solidFill>
                <a:latin typeface="Calibri" panose="020F0502020204030204"/>
                <a:ea typeface="MS PGothic" panose="020B0600070205080204" pitchFamily="34" charset="-128"/>
              </a:rPr>
              <a:t>Filippo Benedetti</a:t>
            </a:r>
          </a:p>
          <a:p>
            <a:pPr algn="l" defTabSz="601241"/>
            <a:r>
              <a:rPr lang="it-IT" altLang="it-IT" sz="1200" dirty="0">
                <a:solidFill>
                  <a:prstClr val="black"/>
                </a:solidFill>
                <a:latin typeface="Calibri" panose="020F0502020204030204"/>
                <a:ea typeface="MS PGothic" panose="020B0600070205080204" pitchFamily="34" charset="-128"/>
              </a:rPr>
              <a:t>Luca Casella</a:t>
            </a:r>
          </a:p>
          <a:p>
            <a:pPr algn="l" defTabSz="601241"/>
            <a:r>
              <a:rPr lang="it-IT" altLang="it-IT" sz="1200" dirty="0">
                <a:solidFill>
                  <a:prstClr val="black"/>
                </a:solidFill>
                <a:latin typeface="Calibri" panose="020F0502020204030204"/>
                <a:ea typeface="MS PGothic" panose="020B0600070205080204" pitchFamily="34" charset="-128"/>
              </a:rPr>
              <a:t>Marco Cecchi</a:t>
            </a:r>
          </a:p>
          <a:p>
            <a:pPr algn="l" defTabSz="601241"/>
            <a:r>
              <a:rPr lang="it-IT" altLang="it-IT" sz="1200" dirty="0">
                <a:solidFill>
                  <a:prstClr val="black"/>
                </a:solidFill>
                <a:latin typeface="Calibri" panose="020F0502020204030204"/>
                <a:ea typeface="MS PGothic" panose="020B0600070205080204" pitchFamily="34" charset="-128"/>
              </a:rPr>
              <a:t>Rosalba Ciai</a:t>
            </a:r>
          </a:p>
          <a:p>
            <a:pPr algn="l" defTabSz="601241"/>
            <a:r>
              <a:rPr lang="it-IT" altLang="it-IT" sz="1200" dirty="0">
                <a:solidFill>
                  <a:prstClr val="black"/>
                </a:solidFill>
                <a:latin typeface="Calibri" panose="020F0502020204030204"/>
                <a:ea typeface="MS PGothic" panose="020B0600070205080204" pitchFamily="34" charset="-128"/>
              </a:rPr>
              <a:t>Anna Rita Coppa</a:t>
            </a:r>
          </a:p>
          <a:p>
            <a:pPr algn="l" defTabSz="601241"/>
            <a:r>
              <a:rPr lang="it-IT" altLang="it-IT" sz="1200" dirty="0">
                <a:solidFill>
                  <a:prstClr val="black"/>
                </a:solidFill>
                <a:latin typeface="Calibri" panose="020F0502020204030204"/>
                <a:ea typeface="MS PGothic" panose="020B0600070205080204" pitchFamily="34" charset="-128"/>
              </a:rPr>
              <a:t>Martina </a:t>
            </a:r>
            <a:r>
              <a:rPr lang="it-IT" altLang="it-IT" sz="1200" dirty="0" err="1">
                <a:solidFill>
                  <a:prstClr val="black"/>
                </a:solidFill>
                <a:latin typeface="Calibri" panose="020F0502020204030204"/>
                <a:ea typeface="MS PGothic" panose="020B0600070205080204" pitchFamily="34" charset="-128"/>
              </a:rPr>
              <a:t>Louisa</a:t>
            </a:r>
            <a:r>
              <a:rPr lang="it-IT" altLang="it-IT" sz="1200" dirty="0">
                <a:solidFill>
                  <a:prstClr val="black"/>
                </a:solidFill>
                <a:latin typeface="Calibri" panose="020F0502020204030204"/>
                <a:ea typeface="MS PGothic" panose="020B0600070205080204" pitchFamily="34" charset="-128"/>
              </a:rPr>
              <a:t> De Francesco</a:t>
            </a:r>
          </a:p>
          <a:p>
            <a:pPr algn="l" defTabSz="601241"/>
            <a:r>
              <a:rPr lang="it-IT" altLang="it-IT" sz="1200" dirty="0">
                <a:solidFill>
                  <a:prstClr val="black"/>
                </a:solidFill>
                <a:latin typeface="Calibri" panose="020F0502020204030204"/>
                <a:ea typeface="MS PGothic" panose="020B0600070205080204" pitchFamily="34" charset="-128"/>
              </a:rPr>
              <a:t>Massimiliano Mannucci</a:t>
            </a:r>
          </a:p>
          <a:p>
            <a:pPr algn="l" defTabSz="601241"/>
            <a:r>
              <a:rPr lang="it-IT" altLang="it-IT" sz="1200" dirty="0">
                <a:solidFill>
                  <a:prstClr val="black"/>
                </a:solidFill>
                <a:latin typeface="Calibri" panose="020F0502020204030204"/>
                <a:ea typeface="MS PGothic" panose="020B0600070205080204" pitchFamily="34" charset="-128"/>
              </a:rPr>
              <a:t>Giorgio Masiello</a:t>
            </a:r>
          </a:p>
          <a:p>
            <a:pPr algn="l" defTabSz="601241"/>
            <a:r>
              <a:rPr lang="it-IT" altLang="it-IT" sz="1200" dirty="0">
                <a:solidFill>
                  <a:prstClr val="black"/>
                </a:solidFill>
                <a:latin typeface="Calibri" panose="020F0502020204030204"/>
                <a:ea typeface="MS PGothic" panose="020B0600070205080204" pitchFamily="34" charset="-128"/>
              </a:rPr>
              <a:t>Anna </a:t>
            </a:r>
            <a:r>
              <a:rPr lang="it-IT" altLang="it-IT" sz="1200" dirty="0" err="1">
                <a:solidFill>
                  <a:prstClr val="black"/>
                </a:solidFill>
                <a:latin typeface="Calibri" panose="020F0502020204030204"/>
                <a:ea typeface="MS PGothic" panose="020B0600070205080204" pitchFamily="34" charset="-128"/>
              </a:rPr>
              <a:t>Mellozzi</a:t>
            </a:r>
            <a:endParaRPr lang="it-IT" altLang="it-IT" sz="1200" dirty="0">
              <a:solidFill>
                <a:prstClr val="black"/>
              </a:solidFill>
              <a:latin typeface="Calibri" panose="020F0502020204030204"/>
              <a:ea typeface="MS PGothic" panose="020B0600070205080204" pitchFamily="34" charset="-128"/>
            </a:endParaRPr>
          </a:p>
          <a:p>
            <a:pPr algn="l" defTabSz="601241"/>
            <a:r>
              <a:rPr lang="it-IT" altLang="it-IT" sz="1200" dirty="0">
                <a:solidFill>
                  <a:prstClr val="black"/>
                </a:solidFill>
                <a:latin typeface="Calibri" panose="020F0502020204030204"/>
                <a:ea typeface="MS PGothic" panose="020B0600070205080204" pitchFamily="34" charset="-128"/>
              </a:rPr>
              <a:t>Daniela </a:t>
            </a:r>
            <a:r>
              <a:rPr lang="it-IT" altLang="it-IT" sz="1200" dirty="0" err="1">
                <a:solidFill>
                  <a:prstClr val="black"/>
                </a:solidFill>
                <a:latin typeface="Calibri" panose="020F0502020204030204"/>
                <a:ea typeface="MS PGothic" panose="020B0600070205080204" pitchFamily="34" charset="-128"/>
              </a:rPr>
              <a:t>Piscini</a:t>
            </a:r>
            <a:endParaRPr lang="it-IT" altLang="it-IT" sz="1200" dirty="0">
              <a:solidFill>
                <a:prstClr val="black"/>
              </a:solidFill>
              <a:latin typeface="Calibri" panose="020F0502020204030204"/>
              <a:ea typeface="MS PGothic" panose="020B0600070205080204" pitchFamily="34" charset="-128"/>
            </a:endParaRPr>
          </a:p>
          <a:p>
            <a:pPr algn="l" defTabSz="601241"/>
            <a:r>
              <a:rPr lang="it-IT" altLang="it-IT" sz="1200" dirty="0">
                <a:solidFill>
                  <a:prstClr val="black"/>
                </a:solidFill>
                <a:latin typeface="Calibri" panose="020F0502020204030204"/>
                <a:ea typeface="MS PGothic" panose="020B0600070205080204" pitchFamily="34" charset="-128"/>
              </a:rPr>
              <a:t>Rosalba Randelli</a:t>
            </a:r>
          </a:p>
          <a:p>
            <a:pPr algn="l" defTabSz="601241"/>
            <a:r>
              <a:rPr lang="it-IT" altLang="it-IT" sz="1200" dirty="0">
                <a:solidFill>
                  <a:prstClr val="black"/>
                </a:solidFill>
                <a:latin typeface="Calibri" panose="020F0502020204030204"/>
                <a:ea typeface="MS PGothic" panose="020B0600070205080204" pitchFamily="34" charset="-128"/>
              </a:rPr>
              <a:t>Beatrice Romeo</a:t>
            </a:r>
          </a:p>
          <a:p>
            <a:pPr algn="l" defTabSz="601241"/>
            <a:r>
              <a:rPr lang="it-IT" altLang="it-IT" sz="1200" dirty="0">
                <a:solidFill>
                  <a:prstClr val="black"/>
                </a:solidFill>
                <a:latin typeface="Calibri" panose="020F0502020204030204"/>
                <a:ea typeface="MS PGothic" panose="020B0600070205080204" pitchFamily="34" charset="-128"/>
              </a:rPr>
              <a:t>Manuela Salama</a:t>
            </a:r>
          </a:p>
          <a:p>
            <a:pPr algn="l" defTabSz="601241"/>
            <a:r>
              <a:rPr lang="it-IT" altLang="it-IT" sz="1200" dirty="0">
                <a:solidFill>
                  <a:prstClr val="black"/>
                </a:solidFill>
                <a:latin typeface="Calibri" panose="020F0502020204030204"/>
                <a:ea typeface="MS PGothic" panose="020B0600070205080204" pitchFamily="34" charset="-128"/>
              </a:rPr>
              <a:t>Antonella Sollazzo</a:t>
            </a:r>
          </a:p>
          <a:p>
            <a:pPr algn="l" defTabSz="601241"/>
            <a:r>
              <a:rPr lang="it-IT" altLang="it-IT" sz="1200" dirty="0">
                <a:solidFill>
                  <a:prstClr val="black"/>
                </a:solidFill>
                <a:latin typeface="Calibri" panose="020F0502020204030204"/>
                <a:ea typeface="MS PGothic" panose="020B0600070205080204" pitchFamily="34" charset="-128"/>
              </a:rPr>
              <a:t>Laura </a:t>
            </a:r>
            <a:r>
              <a:rPr lang="it-IT" altLang="it-IT" sz="1200" dirty="0" err="1">
                <a:solidFill>
                  <a:prstClr val="black"/>
                </a:solidFill>
                <a:latin typeface="Calibri" panose="020F0502020204030204"/>
                <a:ea typeface="MS PGothic" panose="020B0600070205080204" pitchFamily="34" charset="-128"/>
              </a:rPr>
              <a:t>Zoffoli</a:t>
            </a:r>
            <a:endParaRPr lang="it-IT" altLang="it-IT" sz="1200" dirty="0">
              <a:solidFill>
                <a:prstClr val="black"/>
              </a:solidFill>
              <a:latin typeface="Calibri" panose="020F0502020204030204"/>
              <a:ea typeface="MS PGothic" panose="020B0600070205080204" pitchFamily="34" charset="-128"/>
            </a:endParaRPr>
          </a:p>
          <a:p>
            <a:pPr algn="l" defTabSz="601241"/>
            <a:r>
              <a:rPr lang="it-IT" altLang="it-IT" sz="1200" dirty="0">
                <a:solidFill>
                  <a:prstClr val="black"/>
                </a:solidFill>
                <a:latin typeface="Calibri" panose="020F0502020204030204"/>
                <a:ea typeface="MS PGothic" panose="020B0600070205080204" pitchFamily="34" charset="-128"/>
              </a:rPr>
              <a:t>Angelica </a:t>
            </a:r>
            <a:r>
              <a:rPr lang="it-IT" altLang="it-IT" sz="1200" dirty="0" err="1">
                <a:solidFill>
                  <a:prstClr val="black"/>
                </a:solidFill>
                <a:latin typeface="Calibri" panose="020F0502020204030204"/>
                <a:ea typeface="MS PGothic" panose="020B0600070205080204" pitchFamily="34" charset="-128"/>
              </a:rPr>
              <a:t>Qammaz</a:t>
            </a:r>
            <a:endParaRPr lang="it-IT" altLang="it-IT" sz="1200" dirty="0">
              <a:solidFill>
                <a:prstClr val="black"/>
              </a:solidFill>
              <a:latin typeface="Calibri" panose="020F0502020204030204"/>
              <a:ea typeface="MS PGothic" panose="020B0600070205080204" pitchFamily="34" charset="-128"/>
            </a:endParaRPr>
          </a:p>
          <a:p>
            <a:pPr algn="l" defTabSz="601241"/>
            <a:r>
              <a:rPr lang="it-IT" altLang="it-IT" sz="1200" dirty="0">
                <a:solidFill>
                  <a:prstClr val="black"/>
                </a:solidFill>
                <a:latin typeface="Calibri" panose="020F0502020204030204"/>
                <a:ea typeface="MS PGothic" panose="020B0600070205080204" pitchFamily="34" charset="-128"/>
              </a:rPr>
              <a:t/>
            </a:r>
            <a:br>
              <a:rPr lang="it-IT" altLang="it-IT" sz="1200" dirty="0">
                <a:solidFill>
                  <a:prstClr val="black"/>
                </a:solidFill>
                <a:latin typeface="Calibri" panose="020F0502020204030204"/>
                <a:ea typeface="MS PGothic" panose="020B0600070205080204" pitchFamily="34" charset="-128"/>
              </a:rPr>
            </a:br>
            <a:r>
              <a:rPr lang="it-IT" altLang="it-IT" sz="1200" dirty="0">
                <a:solidFill>
                  <a:srgbClr val="FF0000"/>
                </a:solidFill>
                <a:latin typeface="Calibri" panose="020F0502020204030204"/>
                <a:ea typeface="MS PGothic" panose="020B0600070205080204" pitchFamily="34" charset="-128"/>
              </a:rPr>
              <a:t>Logopedisti</a:t>
            </a:r>
            <a:r>
              <a:rPr lang="it-IT" altLang="it-IT" sz="1200" dirty="0">
                <a:solidFill>
                  <a:prstClr val="black"/>
                </a:solidFill>
                <a:latin typeface="Calibri" panose="020F0502020204030204"/>
                <a:ea typeface="MS PGothic" panose="020B0600070205080204" pitchFamily="34" charset="-128"/>
              </a:rPr>
              <a:t/>
            </a:r>
            <a:br>
              <a:rPr lang="it-IT" altLang="it-IT" sz="1200" dirty="0">
                <a:solidFill>
                  <a:prstClr val="black"/>
                </a:solidFill>
                <a:latin typeface="Calibri" panose="020F0502020204030204"/>
                <a:ea typeface="MS PGothic" panose="020B0600070205080204" pitchFamily="34" charset="-128"/>
              </a:rPr>
            </a:br>
            <a:r>
              <a:rPr lang="it-IT" altLang="it-IT" sz="1200" dirty="0">
                <a:solidFill>
                  <a:prstClr val="black"/>
                </a:solidFill>
                <a:latin typeface="Calibri" panose="020F0502020204030204"/>
                <a:ea typeface="MS PGothic" panose="020B0600070205080204" pitchFamily="34" charset="-128"/>
              </a:rPr>
              <a:t>Fabio Quarin</a:t>
            </a:r>
            <a:br>
              <a:rPr lang="it-IT" altLang="it-IT" sz="1200" dirty="0">
                <a:solidFill>
                  <a:prstClr val="black"/>
                </a:solidFill>
                <a:latin typeface="Calibri" panose="020F0502020204030204"/>
                <a:ea typeface="MS PGothic" panose="020B0600070205080204" pitchFamily="34" charset="-128"/>
              </a:rPr>
            </a:br>
            <a:r>
              <a:rPr lang="it-IT" altLang="it-IT" sz="1200" dirty="0">
                <a:solidFill>
                  <a:prstClr val="black"/>
                </a:solidFill>
                <a:latin typeface="Calibri" panose="020F0502020204030204"/>
                <a:ea typeface="MS PGothic" panose="020B0600070205080204" pitchFamily="34" charset="-128"/>
              </a:rPr>
              <a:t>Cristina </a:t>
            </a:r>
            <a:r>
              <a:rPr lang="it-IT" altLang="it-IT" sz="1200" dirty="0" err="1">
                <a:solidFill>
                  <a:prstClr val="black"/>
                </a:solidFill>
                <a:latin typeface="Calibri" panose="020F0502020204030204"/>
                <a:ea typeface="MS PGothic" panose="020B0600070205080204" pitchFamily="34" charset="-128"/>
              </a:rPr>
              <a:t>Caciolo</a:t>
            </a:r>
            <a:endParaRPr lang="it-IT" altLang="it-IT" sz="1200" dirty="0">
              <a:solidFill>
                <a:prstClr val="black"/>
              </a:solidFill>
              <a:latin typeface="Calibri" panose="020F0502020204030204"/>
              <a:ea typeface="MS PGothic" panose="020B0600070205080204" pitchFamily="34" charset="-128"/>
            </a:endParaRPr>
          </a:p>
          <a:p>
            <a:pPr algn="l" defTabSz="601241"/>
            <a:r>
              <a:rPr lang="it-IT" altLang="it-IT" sz="1200" dirty="0">
                <a:solidFill>
                  <a:prstClr val="black"/>
                </a:solidFill>
                <a:latin typeface="Calibri" panose="020F0502020204030204"/>
                <a:ea typeface="MS PGothic" panose="020B0600070205080204" pitchFamily="34" charset="-128"/>
              </a:rPr>
              <a:t>Deborah </a:t>
            </a:r>
            <a:r>
              <a:rPr lang="it-IT" altLang="it-IT" sz="1200" dirty="0" err="1">
                <a:solidFill>
                  <a:prstClr val="black"/>
                </a:solidFill>
                <a:latin typeface="Calibri" panose="020F0502020204030204"/>
                <a:ea typeface="MS PGothic" panose="020B0600070205080204" pitchFamily="34" charset="-128"/>
              </a:rPr>
              <a:t>Ruà</a:t>
            </a:r>
            <a:r>
              <a:rPr lang="it-IT" altLang="it-IT" sz="1200" dirty="0">
                <a:solidFill>
                  <a:prstClr val="black"/>
                </a:solidFill>
                <a:latin typeface="Calibri" panose="020F0502020204030204"/>
                <a:ea typeface="MS PGothic" panose="020B0600070205080204" pitchFamily="34" charset="-128"/>
              </a:rPr>
              <a:t> </a:t>
            </a:r>
            <a:br>
              <a:rPr lang="it-IT" altLang="it-IT" sz="1200" dirty="0">
                <a:solidFill>
                  <a:prstClr val="black"/>
                </a:solidFill>
                <a:latin typeface="Calibri" panose="020F0502020204030204"/>
                <a:ea typeface="MS PGothic" panose="020B0600070205080204" pitchFamily="34" charset="-128"/>
              </a:rPr>
            </a:br>
            <a:endParaRPr lang="it-IT" altLang="it-IT" sz="1200" dirty="0">
              <a:solidFill>
                <a:prstClr val="black"/>
              </a:solidFill>
              <a:latin typeface="Calibri" panose="020F0502020204030204"/>
              <a:ea typeface="MS PGothic" panose="020B0600070205080204" pitchFamily="34" charset="-128"/>
            </a:endParaRPr>
          </a:p>
        </p:txBody>
      </p:sp>
      <p:pic>
        <p:nvPicPr>
          <p:cNvPr id="7" name="Immagine 6"/>
          <p:cNvPicPr>
            <a:picLocks noChangeAspect="1"/>
          </p:cNvPicPr>
          <p:nvPr/>
        </p:nvPicPr>
        <p:blipFill>
          <a:blip r:embed="rId2"/>
          <a:stretch>
            <a:fillRect/>
          </a:stretch>
        </p:blipFill>
        <p:spPr>
          <a:xfrm>
            <a:off x="6834262" y="6683228"/>
            <a:ext cx="3223988" cy="397433"/>
          </a:xfrm>
          <a:prstGeom prst="rect">
            <a:avLst/>
          </a:prstGeom>
        </p:spPr>
      </p:pic>
    </p:spTree>
    <p:extLst>
      <p:ext uri="{BB962C8B-B14F-4D97-AF65-F5344CB8AC3E}">
        <p14:creationId xmlns:p14="http://schemas.microsoft.com/office/powerpoint/2010/main" val="150425997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3" name="Text Box 10"/>
          <p:cNvSpPr txBox="1">
            <a:spLocks noChangeArrowheads="1"/>
          </p:cNvSpPr>
          <p:nvPr/>
        </p:nvSpPr>
        <p:spPr bwMode="auto">
          <a:xfrm>
            <a:off x="4245123" y="4556125"/>
            <a:ext cx="3979863" cy="863600"/>
          </a:xfrm>
          <a:prstGeom prst="rect">
            <a:avLst/>
          </a:prstGeom>
          <a:noFill/>
          <a:ln>
            <a:noFill/>
          </a:ln>
          <a:extLst/>
        </p:spPr>
        <p:txBody>
          <a:bodyPr lIns="93906" tIns="46953" rIns="93906" bIns="46953">
            <a:spAutoFit/>
          </a:bodyPr>
          <a:lstStyle>
            <a:lvl1pPr defTabSz="995363">
              <a:spcBef>
                <a:spcPct val="20000"/>
              </a:spcBef>
              <a:buClr>
                <a:schemeClr val="hlink"/>
              </a:buClr>
              <a:buSzPct val="120000"/>
              <a:buChar char="•"/>
              <a:defRPr sz="3600">
                <a:solidFill>
                  <a:schemeClr val="tx1"/>
                </a:solidFill>
                <a:latin typeface="Tahoma" panose="020B0604030504040204" pitchFamily="34" charset="0"/>
                <a:cs typeface="Arial" panose="020B0604020202020204" pitchFamily="34" charset="0"/>
              </a:defRPr>
            </a:lvl1pPr>
            <a:lvl2pPr marL="742950" indent="-285750" defTabSz="995363">
              <a:spcBef>
                <a:spcPct val="20000"/>
              </a:spcBef>
              <a:buFont typeface="Tahoma" panose="020B0604030504040204" pitchFamily="34" charset="0"/>
              <a:buChar char="–"/>
              <a:defRPr sz="3200">
                <a:solidFill>
                  <a:schemeClr val="tx1"/>
                </a:solidFill>
                <a:latin typeface="Tahoma" panose="020B0604030504040204" pitchFamily="34" charset="0"/>
                <a:cs typeface="Arial" panose="020B0604020202020204" pitchFamily="34" charset="0"/>
              </a:defRPr>
            </a:lvl2pPr>
            <a:lvl3pPr marL="1143000" indent="-228600" defTabSz="995363">
              <a:spcBef>
                <a:spcPct val="20000"/>
              </a:spcBef>
              <a:buClr>
                <a:schemeClr val="hlink"/>
              </a:buClr>
              <a:buSzPct val="120000"/>
              <a:buChar char="•"/>
              <a:defRPr sz="2700">
                <a:solidFill>
                  <a:schemeClr val="tx1"/>
                </a:solidFill>
                <a:latin typeface="Tahoma" panose="020B0604030504040204" pitchFamily="34" charset="0"/>
                <a:cs typeface="Arial" panose="020B0604020202020204" pitchFamily="34" charset="0"/>
              </a:defRPr>
            </a:lvl3pPr>
            <a:lvl4pPr marL="1600200" indent="-228600" defTabSz="995363">
              <a:spcBef>
                <a:spcPct val="20000"/>
              </a:spcBef>
              <a:buFont typeface="Tahoma" panose="020B0604030504040204" pitchFamily="34" charset="0"/>
              <a:buChar char="–"/>
              <a:defRPr sz="2300">
                <a:solidFill>
                  <a:schemeClr val="tx1"/>
                </a:solidFill>
                <a:latin typeface="Tahoma" panose="020B0604030504040204" pitchFamily="34" charset="0"/>
                <a:cs typeface="Arial" panose="020B0604020202020204" pitchFamily="34" charset="0"/>
              </a:defRPr>
            </a:lvl4pPr>
            <a:lvl5pPr marL="2057400" indent="-228600" defTabSz="995363">
              <a:spcBef>
                <a:spcPct val="20000"/>
              </a:spcBef>
              <a:buClr>
                <a:schemeClr val="hlink"/>
              </a:buClr>
              <a:buSzPct val="80000"/>
              <a:buFont typeface="Wingdings" panose="05000000000000000000" pitchFamily="2" charset="2"/>
              <a:buChar char="v"/>
              <a:defRPr sz="2300">
                <a:solidFill>
                  <a:schemeClr val="tx1"/>
                </a:solidFill>
                <a:latin typeface="Tahoma" panose="020B0604030504040204" pitchFamily="34" charset="0"/>
                <a:cs typeface="Arial" panose="020B0604020202020204" pitchFamily="34" charset="0"/>
              </a:defRPr>
            </a:lvl5pPr>
            <a:lvl6pPr marL="2514600" indent="-228600" defTabSz="995363"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cs typeface="Arial" panose="020B0604020202020204" pitchFamily="34" charset="0"/>
              </a:defRPr>
            </a:lvl6pPr>
            <a:lvl7pPr marL="2971800" indent="-228600" defTabSz="995363"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cs typeface="Arial" panose="020B0604020202020204" pitchFamily="34" charset="0"/>
              </a:defRPr>
            </a:lvl7pPr>
            <a:lvl8pPr marL="3429000" indent="-228600" defTabSz="995363"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cs typeface="Arial" panose="020B0604020202020204" pitchFamily="34" charset="0"/>
              </a:defRPr>
            </a:lvl8pPr>
            <a:lvl9pPr marL="3886200" indent="-228600" defTabSz="995363"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cs typeface="Arial" panose="020B0604020202020204" pitchFamily="34" charset="0"/>
              </a:defRPr>
            </a:lvl9pPr>
          </a:lstStyle>
          <a:p>
            <a:pPr algn="ctr" fontAlgn="auto">
              <a:lnSpc>
                <a:spcPts val="5956"/>
              </a:lnSpc>
              <a:spcBef>
                <a:spcPct val="0"/>
              </a:spcBef>
              <a:spcAft>
                <a:spcPts val="0"/>
              </a:spcAft>
              <a:buClrTx/>
              <a:buSzTx/>
              <a:buFontTx/>
              <a:buNone/>
              <a:defRPr/>
            </a:pPr>
            <a:endParaRPr lang="it-IT" altLang="it-IT" sz="2831" dirty="0">
              <a:solidFill>
                <a:prstClr val="black"/>
              </a:solidFill>
              <a:latin typeface="RotisSemiSerif"/>
              <a:ea typeface="ＭＳ Ｐゴシック" panose="020B0600070205080204" pitchFamily="34" charset="-128"/>
            </a:endParaRPr>
          </a:p>
        </p:txBody>
      </p:sp>
      <p:sp>
        <p:nvSpPr>
          <p:cNvPr id="2" name="Rettangolo 1"/>
          <p:cNvSpPr/>
          <p:nvPr/>
        </p:nvSpPr>
        <p:spPr>
          <a:xfrm>
            <a:off x="145774" y="1974454"/>
            <a:ext cx="10317577" cy="2462213"/>
          </a:xfrm>
          <a:prstGeom prst="rect">
            <a:avLst/>
          </a:prstGeom>
        </p:spPr>
        <p:txBody>
          <a:bodyPr wrap="square">
            <a:spAutoFit/>
          </a:bodyPr>
          <a:lstStyle/>
          <a:p>
            <a:pPr algn="r">
              <a:buNone/>
            </a:pPr>
            <a:r>
              <a:rPr lang="it-IT" sz="3200" dirty="0">
                <a:solidFill>
                  <a:srgbClr val="0154A0"/>
                </a:solidFill>
                <a:latin typeface="Calibri" panose="020F0502020204030204" pitchFamily="34" charset="0"/>
              </a:rPr>
              <a:t>I </a:t>
            </a:r>
            <a:r>
              <a:rPr lang="it-IT" sz="3200" dirty="0" smtClean="0">
                <a:solidFill>
                  <a:srgbClr val="0154A0"/>
                </a:solidFill>
                <a:latin typeface="Calibri" panose="020F0502020204030204" pitchFamily="34" charset="0"/>
              </a:rPr>
              <a:t>DISTURBI PSICHIATRICI IN ETA’ EVOLUTIVA </a:t>
            </a:r>
          </a:p>
          <a:p>
            <a:pPr algn="r">
              <a:buNone/>
            </a:pPr>
            <a:r>
              <a:rPr lang="it-IT" sz="3200" dirty="0" smtClean="0">
                <a:solidFill>
                  <a:srgbClr val="0154A0"/>
                </a:solidFill>
                <a:latin typeface="Calibri" panose="020F0502020204030204" pitchFamily="34" charset="0"/>
              </a:rPr>
              <a:t>E TRANSIZIONE IN ETA’ ADULTA</a:t>
            </a:r>
            <a:endParaRPr lang="it-IT" sz="3200" dirty="0">
              <a:solidFill>
                <a:srgbClr val="0154A0"/>
              </a:solidFill>
              <a:latin typeface="Calibri" panose="020F0502020204030204" pitchFamily="34" charset="0"/>
            </a:endParaRPr>
          </a:p>
          <a:p>
            <a:pPr algn="r">
              <a:buNone/>
            </a:pPr>
            <a:endParaRPr lang="it-IT" sz="1800" dirty="0" smtClean="0">
              <a:solidFill>
                <a:schemeClr val="tx2"/>
              </a:solidFill>
              <a:latin typeface="Cambria" pitchFamily="18" charset="0"/>
            </a:endParaRPr>
          </a:p>
          <a:p>
            <a:pPr algn="r">
              <a:buNone/>
            </a:pPr>
            <a:r>
              <a:rPr lang="it-IT" sz="1800" dirty="0" smtClean="0">
                <a:solidFill>
                  <a:schemeClr val="tx2"/>
                </a:solidFill>
                <a:latin typeface="Cambria" pitchFamily="18" charset="0"/>
              </a:rPr>
              <a:t>Stefano </a:t>
            </a:r>
            <a:r>
              <a:rPr lang="it-IT" sz="1800" dirty="0">
                <a:solidFill>
                  <a:schemeClr val="tx2"/>
                </a:solidFill>
                <a:latin typeface="Cambria" pitchFamily="18" charset="0"/>
              </a:rPr>
              <a:t>Vicari</a:t>
            </a:r>
          </a:p>
          <a:p>
            <a:pPr algn="r">
              <a:buFontTx/>
              <a:buNone/>
            </a:pPr>
            <a:r>
              <a:rPr lang="it-IT" sz="1800" dirty="0">
                <a:solidFill>
                  <a:schemeClr val="tx2"/>
                </a:solidFill>
                <a:latin typeface="Cambria" pitchFamily="18" charset="0"/>
              </a:rPr>
              <a:t>Unità di Neuropsichiatria dell’Infanzia e dell’Adolescenza, </a:t>
            </a:r>
          </a:p>
          <a:p>
            <a:pPr algn="r">
              <a:buNone/>
            </a:pPr>
            <a:r>
              <a:rPr lang="it-IT" sz="1800" dirty="0">
                <a:solidFill>
                  <a:schemeClr val="tx2"/>
                </a:solidFill>
                <a:latin typeface="Cambria" pitchFamily="18" charset="0"/>
              </a:rPr>
              <a:t>IRCCS Ospedale Pediatrico Bambino Gesù, </a:t>
            </a:r>
            <a:r>
              <a:rPr lang="it-IT" sz="1800" dirty="0" smtClean="0">
                <a:solidFill>
                  <a:schemeClr val="tx2"/>
                </a:solidFill>
                <a:latin typeface="Cambria" pitchFamily="18" charset="0"/>
              </a:rPr>
              <a:t>Roma</a:t>
            </a:r>
          </a:p>
          <a:p>
            <a:pPr algn="r">
              <a:buNone/>
            </a:pPr>
            <a:endParaRPr lang="it-IT" sz="1800" dirty="0">
              <a:solidFill>
                <a:schemeClr val="tx2"/>
              </a:solidFill>
              <a:latin typeface="Cambria" pitchFamily="18" charset="0"/>
            </a:endParaRPr>
          </a:p>
        </p:txBody>
      </p:sp>
      <p:pic>
        <p:nvPicPr>
          <p:cNvPr id="3" name="Immagine 2"/>
          <p:cNvPicPr>
            <a:picLocks noChangeAspect="1"/>
          </p:cNvPicPr>
          <p:nvPr/>
        </p:nvPicPr>
        <p:blipFill>
          <a:blip r:embed="rId3"/>
          <a:stretch>
            <a:fillRect/>
          </a:stretch>
        </p:blipFill>
        <p:spPr>
          <a:xfrm>
            <a:off x="7896428" y="4378181"/>
            <a:ext cx="2792210" cy="823031"/>
          </a:xfrm>
          <a:prstGeom prst="rect">
            <a:avLst/>
          </a:prstGeom>
        </p:spPr>
      </p:pic>
      <p:grpSp>
        <p:nvGrpSpPr>
          <p:cNvPr id="5" name="Group 4"/>
          <p:cNvGrpSpPr>
            <a:grpSpLocks noChangeAspect="1"/>
          </p:cNvGrpSpPr>
          <p:nvPr/>
        </p:nvGrpSpPr>
        <p:grpSpPr bwMode="auto">
          <a:xfrm>
            <a:off x="8432939" y="5975350"/>
            <a:ext cx="2030412" cy="1587500"/>
            <a:chOff x="2727" y="1882"/>
            <a:chExt cx="1279" cy="1000"/>
          </a:xfrm>
        </p:grpSpPr>
        <p:sp>
          <p:nvSpPr>
            <p:cNvPr id="6" name="AutoShape 3"/>
            <p:cNvSpPr>
              <a:spLocks noChangeAspect="1" noChangeArrowheads="1" noTextEdit="1"/>
            </p:cNvSpPr>
            <p:nvPr/>
          </p:nvSpPr>
          <p:spPr bwMode="auto">
            <a:xfrm>
              <a:off x="2727" y="1882"/>
              <a:ext cx="1279"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 y="1882"/>
              <a:ext cx="1287"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noChangeAspect="1"/>
          </p:cNvGrpSpPr>
          <p:nvPr/>
        </p:nvGrpSpPr>
        <p:grpSpPr bwMode="auto">
          <a:xfrm>
            <a:off x="0" y="54256"/>
            <a:ext cx="2843213" cy="1309688"/>
            <a:chOff x="0" y="-15"/>
            <a:chExt cx="1791" cy="825"/>
          </a:xfrm>
        </p:grpSpPr>
        <p:sp>
          <p:nvSpPr>
            <p:cNvPr id="10" name="AutoShape 7"/>
            <p:cNvSpPr>
              <a:spLocks noChangeAspect="1" noChangeArrowheads="1" noTextEdit="1"/>
            </p:cNvSpPr>
            <p:nvPr/>
          </p:nvSpPr>
          <p:spPr bwMode="auto">
            <a:xfrm>
              <a:off x="0" y="-15"/>
              <a:ext cx="1791"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
              <a:ext cx="1799"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Immagin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775" y="6109234"/>
            <a:ext cx="1429808" cy="1321271"/>
          </a:xfrm>
          <a:prstGeom prst="rect">
            <a:avLst/>
          </a:prstGeom>
        </p:spPr>
      </p:pic>
    </p:spTree>
    <p:extLst>
      <p:ext uri="{BB962C8B-B14F-4D97-AF65-F5344CB8AC3E}">
        <p14:creationId xmlns:p14="http://schemas.microsoft.com/office/powerpoint/2010/main" val="2797315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303213" y="123825"/>
            <a:ext cx="10160000" cy="7270750"/>
            <a:chOff x="191" y="78"/>
            <a:chExt cx="6400" cy="4580"/>
          </a:xfrm>
        </p:grpSpPr>
        <p:sp>
          <p:nvSpPr>
            <p:cNvPr id="3" name="AutoShape 3"/>
            <p:cNvSpPr>
              <a:spLocks noChangeAspect="1" noChangeArrowheads="1" noTextEdit="1"/>
            </p:cNvSpPr>
            <p:nvPr/>
          </p:nvSpPr>
          <p:spPr bwMode="auto">
            <a:xfrm>
              <a:off x="191" y="78"/>
              <a:ext cx="6400" cy="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 y="78"/>
              <a:ext cx="6407" cy="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 name="Connettore 1 5"/>
          <p:cNvCxnSpPr/>
          <p:nvPr/>
        </p:nvCxnSpPr>
        <p:spPr>
          <a:xfrm>
            <a:off x="2744940" y="2118945"/>
            <a:ext cx="4862632" cy="9857"/>
          </a:xfrm>
          <a:prstGeom prst="line">
            <a:avLst/>
          </a:prstGeom>
          <a:ln w="28575">
            <a:solidFill>
              <a:srgbClr val="DD2431"/>
            </a:solidFill>
          </a:ln>
        </p:spPr>
        <p:style>
          <a:lnRef idx="1">
            <a:schemeClr val="accent6"/>
          </a:lnRef>
          <a:fillRef idx="0">
            <a:schemeClr val="accent6"/>
          </a:fillRef>
          <a:effectRef idx="0">
            <a:schemeClr val="accent6"/>
          </a:effectRef>
          <a:fontRef idx="minor">
            <a:schemeClr val="tx1"/>
          </a:fontRef>
        </p:style>
      </p:cxnSp>
      <p:cxnSp>
        <p:nvCxnSpPr>
          <p:cNvPr id="9" name="Connettore 1 8"/>
          <p:cNvCxnSpPr/>
          <p:nvPr/>
        </p:nvCxnSpPr>
        <p:spPr>
          <a:xfrm flipV="1">
            <a:off x="2744940" y="5451322"/>
            <a:ext cx="4862632" cy="9493"/>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0" name="Connettore 1 9"/>
          <p:cNvCxnSpPr/>
          <p:nvPr/>
        </p:nvCxnSpPr>
        <p:spPr>
          <a:xfrm>
            <a:off x="2744940" y="2783629"/>
            <a:ext cx="4862632" cy="9857"/>
          </a:xfrm>
          <a:prstGeom prst="line">
            <a:avLst/>
          </a:prstGeom>
          <a:ln w="28575">
            <a:solidFill>
              <a:srgbClr val="DD2431"/>
            </a:solidFill>
          </a:ln>
        </p:spPr>
        <p:style>
          <a:lnRef idx="1">
            <a:schemeClr val="accent6"/>
          </a:lnRef>
          <a:fillRef idx="0">
            <a:schemeClr val="accent6"/>
          </a:fillRef>
          <a:effectRef idx="0">
            <a:schemeClr val="accent6"/>
          </a:effectRef>
          <a:fontRef idx="minor">
            <a:schemeClr val="tx1"/>
          </a:fontRef>
        </p:style>
      </p:cxnSp>
      <p:cxnSp>
        <p:nvCxnSpPr>
          <p:cNvPr id="11" name="Connettore 1 10"/>
          <p:cNvCxnSpPr/>
          <p:nvPr/>
        </p:nvCxnSpPr>
        <p:spPr>
          <a:xfrm>
            <a:off x="2744940" y="3602264"/>
            <a:ext cx="5109125" cy="9856"/>
          </a:xfrm>
          <a:prstGeom prst="line">
            <a:avLst/>
          </a:prstGeom>
          <a:ln w="28575">
            <a:solidFill>
              <a:srgbClr val="DD2431"/>
            </a:solidFill>
          </a:ln>
        </p:spPr>
        <p:style>
          <a:lnRef idx="1">
            <a:schemeClr val="accent6"/>
          </a:lnRef>
          <a:fillRef idx="0">
            <a:schemeClr val="accent6"/>
          </a:fillRef>
          <a:effectRef idx="0">
            <a:schemeClr val="accent6"/>
          </a:effectRef>
          <a:fontRef idx="minor">
            <a:schemeClr val="tx1"/>
          </a:fontRef>
        </p:style>
      </p:cxnSp>
      <p:cxnSp>
        <p:nvCxnSpPr>
          <p:cNvPr id="12" name="Connettore 1 11"/>
          <p:cNvCxnSpPr/>
          <p:nvPr/>
        </p:nvCxnSpPr>
        <p:spPr>
          <a:xfrm>
            <a:off x="2817767" y="4623089"/>
            <a:ext cx="5036298" cy="0"/>
          </a:xfrm>
          <a:prstGeom prst="line">
            <a:avLst/>
          </a:prstGeom>
          <a:ln w="28575">
            <a:solidFill>
              <a:srgbClr val="DD243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09783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po 13"/>
          <p:cNvGrpSpPr>
            <a:grpSpLocks/>
          </p:cNvGrpSpPr>
          <p:nvPr/>
        </p:nvGrpSpPr>
        <p:grpSpPr bwMode="auto">
          <a:xfrm>
            <a:off x="965200" y="1574800"/>
            <a:ext cx="9194800" cy="3302000"/>
            <a:chOff x="1398997" y="1486958"/>
            <a:chExt cx="6638131" cy="3115734"/>
          </a:xfrm>
        </p:grpSpPr>
        <p:pic>
          <p:nvPicPr>
            <p:cNvPr id="29707" name="Immagine 6"/>
            <p:cNvPicPr>
              <a:picLocks noChangeAspect="1"/>
            </p:cNvPicPr>
            <p:nvPr/>
          </p:nvPicPr>
          <p:blipFill>
            <a:blip r:embed="rId3"/>
            <a:srcRect/>
            <a:stretch>
              <a:fillRect/>
            </a:stretch>
          </p:blipFill>
          <p:spPr bwMode="auto">
            <a:xfrm>
              <a:off x="1420115" y="1486958"/>
              <a:ext cx="3987800" cy="863600"/>
            </a:xfrm>
            <a:prstGeom prst="rect">
              <a:avLst/>
            </a:prstGeom>
            <a:noFill/>
            <a:ln w="9525">
              <a:noFill/>
              <a:miter lim="800000"/>
              <a:headEnd/>
              <a:tailEnd/>
            </a:ln>
          </p:spPr>
        </p:pic>
        <p:pic>
          <p:nvPicPr>
            <p:cNvPr id="29708" name="Immagine 7"/>
            <p:cNvPicPr>
              <a:picLocks noChangeAspect="1"/>
            </p:cNvPicPr>
            <p:nvPr/>
          </p:nvPicPr>
          <p:blipFill>
            <a:blip r:embed="rId4"/>
            <a:srcRect/>
            <a:stretch>
              <a:fillRect/>
            </a:stretch>
          </p:blipFill>
          <p:spPr bwMode="auto">
            <a:xfrm>
              <a:off x="5263842" y="1537758"/>
              <a:ext cx="2495447" cy="341842"/>
            </a:xfrm>
            <a:prstGeom prst="rect">
              <a:avLst/>
            </a:prstGeom>
            <a:noFill/>
            <a:ln w="9525">
              <a:noFill/>
              <a:miter lim="800000"/>
              <a:headEnd/>
              <a:tailEnd/>
            </a:ln>
          </p:spPr>
        </p:pic>
        <p:sp>
          <p:nvSpPr>
            <p:cNvPr id="29709" name="CasellaDiTesto 8"/>
            <p:cNvSpPr txBox="1">
              <a:spLocks noChangeArrowheads="1"/>
            </p:cNvSpPr>
            <p:nvPr/>
          </p:nvSpPr>
          <p:spPr bwMode="auto">
            <a:xfrm>
              <a:off x="1523925" y="2319866"/>
              <a:ext cx="1480782" cy="288237"/>
            </a:xfrm>
            <a:prstGeom prst="rect">
              <a:avLst/>
            </a:prstGeom>
            <a:noFill/>
            <a:ln w="9525">
              <a:noFill/>
              <a:miter lim="800000"/>
              <a:headEnd/>
              <a:tailEnd/>
            </a:ln>
          </p:spPr>
          <p:txBody>
            <a:bodyPr>
              <a:prstTxWarp prst="textNoShape">
                <a:avLst/>
              </a:prstTxWarp>
              <a:spAutoFit/>
            </a:bodyPr>
            <a:lstStyle/>
            <a:p>
              <a:r>
                <a:rPr lang="it-IT" sz="1400" dirty="0" err="1">
                  <a:solidFill>
                    <a:srgbClr val="000000"/>
                  </a:solidFill>
                  <a:latin typeface="Cambria" pitchFamily="-110" charset="0"/>
                  <a:ea typeface="Cambria" pitchFamily="-110" charset="0"/>
                  <a:cs typeface="Cambria" pitchFamily="-110" charset="0"/>
                </a:rPr>
                <a:t>Frigerio</a:t>
              </a:r>
              <a:r>
                <a:rPr lang="it-IT" sz="1400" dirty="0">
                  <a:solidFill>
                    <a:srgbClr val="000000"/>
                  </a:solidFill>
                  <a:latin typeface="Cambria" pitchFamily="-110" charset="0"/>
                  <a:ea typeface="Cambria" pitchFamily="-110" charset="0"/>
                  <a:cs typeface="Cambria" pitchFamily="-110" charset="0"/>
                </a:rPr>
                <a:t> A. </a:t>
              </a:r>
              <a:r>
                <a:rPr lang="it-IT" sz="1400" dirty="0" err="1">
                  <a:solidFill>
                    <a:srgbClr val="000000"/>
                  </a:solidFill>
                  <a:latin typeface="Cambria" pitchFamily="-110" charset="0"/>
                  <a:ea typeface="Cambria" pitchFamily="-110" charset="0"/>
                  <a:cs typeface="Cambria" pitchFamily="-110" charset="0"/>
                </a:rPr>
                <a:t>et</a:t>
              </a:r>
              <a:r>
                <a:rPr lang="it-IT" sz="1400" dirty="0">
                  <a:solidFill>
                    <a:srgbClr val="000000"/>
                  </a:solidFill>
                  <a:latin typeface="Cambria" pitchFamily="-110" charset="0"/>
                  <a:ea typeface="Cambria" pitchFamily="-110" charset="0"/>
                  <a:cs typeface="Cambria" pitchFamily="-110" charset="0"/>
                </a:rPr>
                <a:t> al.</a:t>
              </a:r>
            </a:p>
          </p:txBody>
        </p:sp>
        <p:pic>
          <p:nvPicPr>
            <p:cNvPr id="29710" name="Immagine 9"/>
            <p:cNvPicPr>
              <a:picLocks noChangeAspect="1"/>
            </p:cNvPicPr>
            <p:nvPr/>
          </p:nvPicPr>
          <p:blipFill>
            <a:blip r:embed="rId5"/>
            <a:srcRect/>
            <a:stretch>
              <a:fillRect/>
            </a:stretch>
          </p:blipFill>
          <p:spPr bwMode="auto">
            <a:xfrm>
              <a:off x="1398997" y="2663825"/>
              <a:ext cx="2032000" cy="1828800"/>
            </a:xfrm>
            <a:prstGeom prst="rect">
              <a:avLst/>
            </a:prstGeom>
            <a:noFill/>
            <a:ln w="9525">
              <a:noFill/>
              <a:miter lim="800000"/>
              <a:headEnd/>
              <a:tailEnd/>
            </a:ln>
          </p:spPr>
        </p:pic>
        <p:pic>
          <p:nvPicPr>
            <p:cNvPr id="29711" name="Immagine 10"/>
            <p:cNvPicPr>
              <a:picLocks noChangeAspect="1"/>
            </p:cNvPicPr>
            <p:nvPr/>
          </p:nvPicPr>
          <p:blipFill>
            <a:blip r:embed="rId6"/>
            <a:srcRect/>
            <a:stretch>
              <a:fillRect/>
            </a:stretch>
          </p:blipFill>
          <p:spPr bwMode="auto">
            <a:xfrm>
              <a:off x="3788596" y="2519892"/>
              <a:ext cx="1993900" cy="2082800"/>
            </a:xfrm>
            <a:prstGeom prst="rect">
              <a:avLst/>
            </a:prstGeom>
            <a:noFill/>
            <a:ln w="9525">
              <a:noFill/>
              <a:miter lim="800000"/>
              <a:headEnd/>
              <a:tailEnd/>
            </a:ln>
          </p:spPr>
        </p:pic>
        <p:pic>
          <p:nvPicPr>
            <p:cNvPr id="29712" name="Immagine 11"/>
            <p:cNvPicPr>
              <a:picLocks noChangeAspect="1"/>
            </p:cNvPicPr>
            <p:nvPr/>
          </p:nvPicPr>
          <p:blipFill>
            <a:blip r:embed="rId7"/>
            <a:srcRect r="49242"/>
            <a:stretch>
              <a:fillRect/>
            </a:stretch>
          </p:blipFill>
          <p:spPr bwMode="auto">
            <a:xfrm>
              <a:off x="5867005" y="2676526"/>
              <a:ext cx="2170123" cy="889000"/>
            </a:xfrm>
            <a:prstGeom prst="rect">
              <a:avLst/>
            </a:prstGeom>
            <a:noFill/>
            <a:ln w="9525">
              <a:noFill/>
              <a:miter lim="800000"/>
              <a:headEnd/>
              <a:tailEnd/>
            </a:ln>
          </p:spPr>
        </p:pic>
        <p:pic>
          <p:nvPicPr>
            <p:cNvPr id="29713" name="Immagine 12"/>
            <p:cNvPicPr>
              <a:picLocks noChangeAspect="1"/>
            </p:cNvPicPr>
            <p:nvPr/>
          </p:nvPicPr>
          <p:blipFill>
            <a:blip r:embed="rId8"/>
            <a:srcRect/>
            <a:stretch>
              <a:fillRect/>
            </a:stretch>
          </p:blipFill>
          <p:spPr bwMode="auto">
            <a:xfrm>
              <a:off x="5871291" y="3607859"/>
              <a:ext cx="2095500" cy="787400"/>
            </a:xfrm>
            <a:prstGeom prst="rect">
              <a:avLst/>
            </a:prstGeom>
            <a:noFill/>
            <a:ln w="9525">
              <a:noFill/>
              <a:miter lim="800000"/>
              <a:headEnd/>
              <a:tailEnd/>
            </a:ln>
          </p:spPr>
        </p:pic>
      </p:grpSp>
      <p:cxnSp>
        <p:nvCxnSpPr>
          <p:cNvPr id="26" name="Connettore 1 25"/>
          <p:cNvCxnSpPr/>
          <p:nvPr/>
        </p:nvCxnSpPr>
        <p:spPr bwMode="auto">
          <a:xfrm>
            <a:off x="4343400" y="3327400"/>
            <a:ext cx="2413000" cy="1270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2" name="Connettore 1 11"/>
          <p:cNvCxnSpPr/>
          <p:nvPr/>
        </p:nvCxnSpPr>
        <p:spPr bwMode="auto">
          <a:xfrm>
            <a:off x="4318000" y="3492500"/>
            <a:ext cx="2413000" cy="1270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5" name="Connettore 1 14"/>
          <p:cNvCxnSpPr/>
          <p:nvPr/>
        </p:nvCxnSpPr>
        <p:spPr bwMode="auto">
          <a:xfrm flipV="1">
            <a:off x="5880100" y="3200400"/>
            <a:ext cx="1079500" cy="1270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8" name="Connettore 1 17"/>
          <p:cNvCxnSpPr/>
          <p:nvPr/>
        </p:nvCxnSpPr>
        <p:spPr bwMode="auto">
          <a:xfrm>
            <a:off x="4356101" y="3657600"/>
            <a:ext cx="2527299" cy="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0" name="Connettore 1 19"/>
          <p:cNvCxnSpPr>
            <a:stCxn id="29711" idx="1"/>
          </p:cNvCxnSpPr>
          <p:nvPr/>
        </p:nvCxnSpPr>
        <p:spPr bwMode="auto">
          <a:xfrm rot="10800000" flipH="1" flipV="1">
            <a:off x="4275150" y="3773144"/>
            <a:ext cx="639750" cy="24156"/>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84225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0" y="441111"/>
            <a:ext cx="10550769" cy="4185751"/>
          </a:xfrm>
        </p:spPr>
        <p:txBody>
          <a:bodyPr/>
          <a:lstStyle/>
          <a:p>
            <a:pPr marL="800043" lvl="1" indent="-342900" eaLnBrk="1" hangingPunct="1">
              <a:spcBef>
                <a:spcPct val="0"/>
              </a:spcBef>
              <a:spcAft>
                <a:spcPts val="1200"/>
              </a:spcAft>
              <a:buFont typeface="Arial" panose="020B0604020202020204" pitchFamily="34" charset="0"/>
              <a:buChar char="•"/>
            </a:pPr>
            <a:endParaRPr lang="it-IT" sz="2400" dirty="0" smtClean="0">
              <a:solidFill>
                <a:schemeClr val="tx1"/>
              </a:solidFill>
              <a:latin typeface="Calibri" panose="020F0502020204030204" pitchFamily="34" charset="0"/>
              <a:ea typeface="ＭＳ Ｐゴシック"/>
            </a:endParaRPr>
          </a:p>
          <a:p>
            <a:pPr marL="800043" lvl="1" indent="-342900" eaLnBrk="1" hangingPunct="1">
              <a:spcBef>
                <a:spcPct val="0"/>
              </a:spcBef>
              <a:spcAft>
                <a:spcPts val="1200"/>
              </a:spcAft>
              <a:buFont typeface="Arial" panose="020B0604020202020204" pitchFamily="34" charset="0"/>
              <a:buChar char="•"/>
            </a:pPr>
            <a:r>
              <a:rPr lang="it-IT" sz="2400" dirty="0" smtClean="0">
                <a:solidFill>
                  <a:schemeClr val="tx1"/>
                </a:solidFill>
                <a:latin typeface="Calibri" panose="020F0502020204030204" pitchFamily="34" charset="0"/>
                <a:ea typeface="ＭＳ Ｐゴシック"/>
              </a:rPr>
              <a:t>Secondo </a:t>
            </a:r>
            <a:r>
              <a:rPr lang="it-IT" sz="2400" b="1" dirty="0" smtClean="0">
                <a:solidFill>
                  <a:schemeClr val="tx1"/>
                </a:solidFill>
                <a:latin typeface="Calibri" panose="020F0502020204030204" pitchFamily="34" charset="0"/>
                <a:ea typeface="ＭＳ Ｐゴシック"/>
              </a:rPr>
              <a:t>l’Organizzazione mondiale della Sanità</a:t>
            </a:r>
            <a:r>
              <a:rPr lang="it-IT" sz="2400" dirty="0" smtClean="0">
                <a:solidFill>
                  <a:schemeClr val="tx1"/>
                </a:solidFill>
                <a:latin typeface="Calibri" panose="020F0502020204030204" pitchFamily="34" charset="0"/>
                <a:ea typeface="ＭＳ Ｐゴシック"/>
              </a:rPr>
              <a:t>, il </a:t>
            </a:r>
            <a:r>
              <a:rPr lang="it-IT" sz="2400" b="1" dirty="0" smtClean="0">
                <a:solidFill>
                  <a:schemeClr val="tx1"/>
                </a:solidFill>
                <a:latin typeface="Calibri" panose="020F0502020204030204" pitchFamily="34" charset="0"/>
                <a:ea typeface="ＭＳ Ｐゴシック"/>
              </a:rPr>
              <a:t>7-10% </a:t>
            </a:r>
            <a:r>
              <a:rPr lang="it-IT" sz="2400" dirty="0" smtClean="0">
                <a:solidFill>
                  <a:schemeClr val="tx1"/>
                </a:solidFill>
                <a:latin typeface="Calibri" panose="020F0502020204030204" pitchFamily="34" charset="0"/>
                <a:ea typeface="ＭＳ Ｐゴシック"/>
              </a:rPr>
              <a:t>di tutti i bambini e il </a:t>
            </a:r>
            <a:r>
              <a:rPr lang="it-IT" sz="2400" b="1" dirty="0" smtClean="0">
                <a:solidFill>
                  <a:schemeClr val="tx1"/>
                </a:solidFill>
                <a:latin typeface="Calibri" panose="020F0502020204030204" pitchFamily="34" charset="0"/>
                <a:ea typeface="ＭＳ Ｐゴシック"/>
              </a:rPr>
              <a:t>10-16%</a:t>
            </a:r>
            <a:r>
              <a:rPr lang="it-IT" sz="2400" dirty="0" smtClean="0">
                <a:solidFill>
                  <a:schemeClr val="tx1"/>
                </a:solidFill>
                <a:latin typeface="Calibri" panose="020F0502020204030204" pitchFamily="34" charset="0"/>
                <a:ea typeface="ＭＳ Ｐゴシック"/>
              </a:rPr>
              <a:t> degli adolescenti è esposto al rischio di una malattia psichiatrica</a:t>
            </a:r>
          </a:p>
          <a:p>
            <a:pPr algn="ctr" eaLnBrk="1" hangingPunct="1">
              <a:spcBef>
                <a:spcPct val="0"/>
              </a:spcBef>
              <a:spcAft>
                <a:spcPts val="1200"/>
              </a:spcAft>
              <a:buFont typeface="Arial" panose="020B0604020202020204" pitchFamily="34" charset="0"/>
              <a:buChar char="•"/>
            </a:pPr>
            <a:endParaRPr lang="it-IT" sz="2400" dirty="0" smtClean="0">
              <a:solidFill>
                <a:schemeClr val="tx1"/>
              </a:solidFill>
              <a:latin typeface="Calibri" panose="020F0502020204030204" pitchFamily="34" charset="0"/>
              <a:ea typeface="ＭＳ Ｐゴシック"/>
              <a:cs typeface="ＭＳ Ｐゴシック"/>
            </a:endParaRPr>
          </a:p>
          <a:p>
            <a:pPr marL="800043" lvl="1" indent="-342900" eaLnBrk="1" hangingPunct="1">
              <a:spcBef>
                <a:spcPct val="0"/>
              </a:spcBef>
              <a:spcAft>
                <a:spcPts val="1200"/>
              </a:spcAft>
              <a:buFont typeface="Arial" panose="020B0604020202020204" pitchFamily="34" charset="0"/>
              <a:buChar char="•"/>
            </a:pPr>
            <a:r>
              <a:rPr lang="it-IT" sz="2400" dirty="0" smtClean="0">
                <a:solidFill>
                  <a:schemeClr val="tx1"/>
                </a:solidFill>
                <a:latin typeface="Calibri" panose="020F0502020204030204" pitchFamily="34" charset="0"/>
                <a:ea typeface="ＭＳ Ｐゴシック"/>
              </a:rPr>
              <a:t>Il </a:t>
            </a:r>
            <a:r>
              <a:rPr lang="it-IT" sz="2400" b="1" dirty="0" smtClean="0">
                <a:solidFill>
                  <a:schemeClr val="tx1"/>
                </a:solidFill>
                <a:latin typeface="Calibri" panose="020F0502020204030204" pitchFamily="34" charset="0"/>
                <a:ea typeface="ＭＳ Ｐゴシック"/>
              </a:rPr>
              <a:t>75%</a:t>
            </a:r>
            <a:r>
              <a:rPr lang="it-IT" sz="2400" dirty="0" smtClean="0">
                <a:solidFill>
                  <a:schemeClr val="tx1"/>
                </a:solidFill>
                <a:latin typeface="Calibri" panose="020F0502020204030204" pitchFamily="34" charset="0"/>
                <a:ea typeface="ＭＳ Ｐゴシック"/>
              </a:rPr>
              <a:t> dei disturbi mentali si manifesta in maniera sintomatologicamente evidente entro i </a:t>
            </a:r>
            <a:r>
              <a:rPr lang="it-IT" sz="2400" b="1" dirty="0" smtClean="0">
                <a:solidFill>
                  <a:schemeClr val="tx1"/>
                </a:solidFill>
                <a:latin typeface="Calibri" panose="020F0502020204030204" pitchFamily="34" charset="0"/>
                <a:ea typeface="ＭＳ Ｐゴシック"/>
              </a:rPr>
              <a:t>25 anni </a:t>
            </a:r>
            <a:r>
              <a:rPr lang="it-IT" sz="2400" dirty="0" smtClean="0">
                <a:solidFill>
                  <a:schemeClr val="tx1"/>
                </a:solidFill>
                <a:latin typeface="Calibri" panose="020F0502020204030204" pitchFamily="34" charset="0"/>
                <a:ea typeface="ＭＳ Ｐゴシック"/>
              </a:rPr>
              <a:t>(</a:t>
            </a:r>
            <a:r>
              <a:rPr lang="it-IT" sz="2400" dirty="0" err="1" smtClean="0">
                <a:solidFill>
                  <a:schemeClr val="tx1"/>
                </a:solidFill>
                <a:latin typeface="Calibri" panose="020F0502020204030204" pitchFamily="34" charset="0"/>
                <a:ea typeface="ＭＳ Ｐゴシック"/>
              </a:rPr>
              <a:t>Patel</a:t>
            </a:r>
            <a:r>
              <a:rPr lang="it-IT" sz="2400" dirty="0" smtClean="0">
                <a:solidFill>
                  <a:schemeClr val="tx1"/>
                </a:solidFill>
                <a:latin typeface="Calibri" panose="020F0502020204030204" pitchFamily="34" charset="0"/>
                <a:ea typeface="ＭＳ Ｐゴシック"/>
              </a:rPr>
              <a:t>, Fisher </a:t>
            </a:r>
            <a:r>
              <a:rPr lang="it-IT" sz="2400" dirty="0" err="1" smtClean="0">
                <a:solidFill>
                  <a:schemeClr val="tx1"/>
                </a:solidFill>
                <a:latin typeface="Calibri" panose="020F0502020204030204" pitchFamily="34" charset="0"/>
                <a:ea typeface="ＭＳ Ｐゴシック"/>
              </a:rPr>
              <a:t>et</a:t>
            </a:r>
            <a:r>
              <a:rPr lang="it-IT" sz="2400" dirty="0" smtClean="0">
                <a:solidFill>
                  <a:schemeClr val="tx1"/>
                </a:solidFill>
                <a:latin typeface="Calibri" panose="020F0502020204030204" pitchFamily="34" charset="0"/>
                <a:ea typeface="ＭＳ Ｐゴシック"/>
              </a:rPr>
              <a:t> al., 2007)</a:t>
            </a:r>
          </a:p>
          <a:p>
            <a:pPr marL="800043" lvl="1" indent="-342900" eaLnBrk="1" hangingPunct="1">
              <a:spcBef>
                <a:spcPct val="0"/>
              </a:spcBef>
              <a:spcAft>
                <a:spcPts val="1200"/>
              </a:spcAft>
              <a:buFont typeface="Arial" panose="020B0604020202020204" pitchFamily="34" charset="0"/>
              <a:buChar char="•"/>
            </a:pPr>
            <a:endParaRPr lang="it-IT" sz="2400" dirty="0" smtClean="0">
              <a:solidFill>
                <a:schemeClr val="tx1"/>
              </a:solidFill>
              <a:latin typeface="Calibri" panose="020F0502020204030204" pitchFamily="34" charset="0"/>
              <a:ea typeface="ＭＳ Ｐゴシック"/>
            </a:endParaRPr>
          </a:p>
          <a:p>
            <a:pPr marL="800043" lvl="1" indent="-342900" eaLnBrk="1" hangingPunct="1">
              <a:spcBef>
                <a:spcPct val="0"/>
              </a:spcBef>
              <a:spcAft>
                <a:spcPts val="1200"/>
              </a:spcAft>
              <a:buFont typeface="Arial" panose="020B0604020202020204" pitchFamily="34" charset="0"/>
              <a:buChar char="•"/>
            </a:pPr>
            <a:r>
              <a:rPr lang="it-IT" sz="2400" dirty="0" smtClean="0">
                <a:solidFill>
                  <a:schemeClr val="tx1"/>
                </a:solidFill>
                <a:latin typeface="Calibri" panose="020F0502020204030204" pitchFamily="34" charset="0"/>
                <a:ea typeface="ＭＳ Ｐゴシック"/>
              </a:rPr>
              <a:t>Il </a:t>
            </a:r>
            <a:r>
              <a:rPr lang="it-IT" sz="2400" b="1" dirty="0" smtClean="0">
                <a:solidFill>
                  <a:schemeClr val="tx1"/>
                </a:solidFill>
                <a:latin typeface="Calibri" panose="020F0502020204030204" pitchFamily="34" charset="0"/>
                <a:ea typeface="ＭＳ Ｐゴシック"/>
              </a:rPr>
              <a:t>picco d’incidenza </a:t>
            </a:r>
            <a:r>
              <a:rPr lang="it-IT" sz="2400" dirty="0" smtClean="0">
                <a:solidFill>
                  <a:schemeClr val="tx1"/>
                </a:solidFill>
                <a:latin typeface="Calibri" panose="020F0502020204030204" pitchFamily="34" charset="0"/>
                <a:ea typeface="ＭＳ Ｐゴシック"/>
              </a:rPr>
              <a:t>delle patologie psichiatriche si ha tra i </a:t>
            </a:r>
            <a:r>
              <a:rPr lang="it-IT" sz="2400" b="1" dirty="0" smtClean="0">
                <a:solidFill>
                  <a:schemeClr val="tx1"/>
                </a:solidFill>
                <a:latin typeface="Calibri" panose="020F0502020204030204" pitchFamily="34" charset="0"/>
                <a:ea typeface="ＭＳ Ｐゴシック"/>
              </a:rPr>
              <a:t>12</a:t>
            </a:r>
            <a:r>
              <a:rPr lang="it-IT" sz="2400" dirty="0" smtClean="0">
                <a:solidFill>
                  <a:schemeClr val="tx1"/>
                </a:solidFill>
                <a:latin typeface="Calibri" panose="020F0502020204030204" pitchFamily="34" charset="0"/>
                <a:ea typeface="ＭＳ Ｐゴシック"/>
              </a:rPr>
              <a:t> ed i </a:t>
            </a:r>
            <a:r>
              <a:rPr lang="it-IT" sz="2400" b="1" dirty="0" smtClean="0">
                <a:solidFill>
                  <a:schemeClr val="tx1"/>
                </a:solidFill>
                <a:latin typeface="Calibri" panose="020F0502020204030204" pitchFamily="34" charset="0"/>
                <a:ea typeface="ＭＳ Ｐゴシック"/>
              </a:rPr>
              <a:t>35</a:t>
            </a:r>
            <a:r>
              <a:rPr lang="it-IT" sz="2400" dirty="0" smtClean="0">
                <a:solidFill>
                  <a:schemeClr val="tx1"/>
                </a:solidFill>
                <a:latin typeface="Calibri" panose="020F0502020204030204" pitchFamily="34" charset="0"/>
                <a:ea typeface="ＭＳ Ｐゴシック"/>
              </a:rPr>
              <a:t> anni          (</a:t>
            </a:r>
            <a:r>
              <a:rPr lang="it-IT" sz="2400" dirty="0" err="1" smtClean="0">
                <a:solidFill>
                  <a:schemeClr val="tx1"/>
                </a:solidFill>
                <a:latin typeface="Calibri" panose="020F0502020204030204" pitchFamily="34" charset="0"/>
                <a:ea typeface="ＭＳ Ｐゴシック"/>
              </a:rPr>
              <a:t>Patel</a:t>
            </a:r>
            <a:r>
              <a:rPr lang="it-IT" sz="2400" dirty="0" smtClean="0">
                <a:solidFill>
                  <a:schemeClr val="tx1"/>
                </a:solidFill>
                <a:latin typeface="Calibri" panose="020F0502020204030204" pitchFamily="34" charset="0"/>
                <a:ea typeface="ＭＳ Ｐゴシック"/>
              </a:rPr>
              <a:t>, Fisher et al., 2007)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4690" name="Rettangolo 2"/>
          <p:cNvSpPr>
            <a:spLocks noChangeArrowheads="1"/>
          </p:cNvSpPr>
          <p:nvPr/>
        </p:nvSpPr>
        <p:spPr bwMode="auto">
          <a:xfrm>
            <a:off x="0" y="519113"/>
            <a:ext cx="9944100" cy="1508125"/>
          </a:xfrm>
          <a:prstGeom prst="rect">
            <a:avLst/>
          </a:prstGeom>
          <a:noFill/>
          <a:ln w="9525">
            <a:noFill/>
            <a:miter lim="800000"/>
            <a:headEnd/>
            <a:tailEnd/>
          </a:ln>
        </p:spPr>
        <p:txBody>
          <a:bodyPr wrap="square">
            <a:spAutoFit/>
          </a:bodyPr>
          <a:lstStyle/>
          <a:p>
            <a:pPr marL="744538" lvl="1" indent="-285750" eaLnBrk="1" hangingPunct="1">
              <a:spcAft>
                <a:spcPts val="1200"/>
              </a:spcAft>
            </a:pPr>
            <a:endParaRPr lang="it-IT" altLang="it-IT" sz="2400" b="0">
              <a:solidFill>
                <a:srgbClr val="000090"/>
              </a:solidFill>
              <a:latin typeface="Cambria" pitchFamily="18" charset="0"/>
            </a:endParaRPr>
          </a:p>
          <a:p>
            <a:pPr marL="744538" lvl="1" indent="-285750" eaLnBrk="1" hangingPunct="1">
              <a:spcAft>
                <a:spcPts val="1200"/>
              </a:spcAft>
            </a:pPr>
            <a:endParaRPr lang="it-IT" altLang="it-IT" sz="2400" b="0">
              <a:solidFill>
                <a:srgbClr val="000090"/>
              </a:solidFill>
              <a:latin typeface="Cambria" pitchFamily="18" charset="0"/>
            </a:endParaRPr>
          </a:p>
          <a:p>
            <a:pPr marL="744538" lvl="1" indent="-285750" eaLnBrk="1" hangingPunct="1">
              <a:spcAft>
                <a:spcPts val="1200"/>
              </a:spcAft>
            </a:pPr>
            <a:endParaRPr lang="it-IT" altLang="it-IT" sz="2400" b="0">
              <a:solidFill>
                <a:srgbClr val="000090"/>
              </a:solidFill>
              <a:latin typeface="Cambria" pitchFamily="18" charset="0"/>
            </a:endParaRPr>
          </a:p>
        </p:txBody>
      </p:sp>
      <p:sp>
        <p:nvSpPr>
          <p:cNvPr id="114691" name="Titolo 1"/>
          <p:cNvSpPr txBox="1">
            <a:spLocks/>
          </p:cNvSpPr>
          <p:nvPr/>
        </p:nvSpPr>
        <p:spPr bwMode="auto">
          <a:xfrm>
            <a:off x="0" y="-6614"/>
            <a:ext cx="10688638" cy="592137"/>
          </a:xfrm>
          <a:prstGeom prst="rect">
            <a:avLst/>
          </a:prstGeom>
          <a:noFill/>
          <a:ln w="9525">
            <a:noFill/>
            <a:miter lim="800000"/>
            <a:headEnd/>
            <a:tailEnd/>
          </a:ln>
        </p:spPr>
        <p:txBody>
          <a:bodyPr lIns="99551" tIns="49775" rIns="99551" bIns="49775" anchor="ctr">
            <a:spAutoFit/>
          </a:bodyPr>
          <a:lstStyle/>
          <a:p>
            <a:pPr algn="ctr" defTabSz="995363"/>
            <a:r>
              <a:rPr lang="it-IT" altLang="it-IT" sz="3200" dirty="0">
                <a:latin typeface="Calibri" pitchFamily="34" charset="0"/>
              </a:rPr>
              <a:t>Dati epidemiologici</a:t>
            </a:r>
          </a:p>
        </p:txBody>
      </p:sp>
      <p:sp>
        <p:nvSpPr>
          <p:cNvPr id="102405" name="Rettangolo 5"/>
          <p:cNvSpPr>
            <a:spLocks noChangeArrowheads="1"/>
          </p:cNvSpPr>
          <p:nvPr/>
        </p:nvSpPr>
        <p:spPr bwMode="auto">
          <a:xfrm>
            <a:off x="31173" y="680243"/>
            <a:ext cx="10688638" cy="862013"/>
          </a:xfrm>
          <a:prstGeom prst="rect">
            <a:avLst/>
          </a:prstGeom>
          <a:noFill/>
          <a:ln w="9525">
            <a:noFill/>
            <a:miter lim="800000"/>
            <a:headEnd/>
            <a:tailEnd/>
          </a:ln>
        </p:spPr>
        <p:txBody>
          <a:bodyPr>
            <a:spAutoFit/>
          </a:bodyPr>
          <a:lstStyle/>
          <a:p>
            <a:pPr marL="915988" indent="-457200" eaLnBrk="1" hangingPunct="1">
              <a:spcAft>
                <a:spcPts val="1200"/>
              </a:spcAft>
              <a:buFont typeface="+mj-lt"/>
              <a:buAutoNum type="arabicPeriod"/>
              <a:defRPr/>
            </a:pPr>
            <a:r>
              <a:rPr lang="it-IT" altLang="it-IT" sz="2000" b="0" dirty="0" smtClean="0">
                <a:latin typeface="Calibri" panose="020F0502020204030204" pitchFamily="34" charset="0"/>
              </a:rPr>
              <a:t>Il picco d’incidenza delle patologie psichiatriche </a:t>
            </a:r>
            <a:r>
              <a:rPr lang="it-IT" altLang="it-IT" sz="2000" b="0" dirty="0">
                <a:latin typeface="Calibri" panose="020F0502020204030204" pitchFamily="34" charset="0"/>
              </a:rPr>
              <a:t>si ha tra i 12 ed i 35 anni</a:t>
            </a:r>
          </a:p>
          <a:p>
            <a:pPr marL="458788" eaLnBrk="1" hangingPunct="1">
              <a:spcAft>
                <a:spcPts val="1200"/>
              </a:spcAft>
              <a:defRPr/>
            </a:pPr>
            <a:r>
              <a:rPr lang="it-IT" altLang="it-IT" sz="2000" b="0" dirty="0">
                <a:latin typeface="Calibri" panose="020F0502020204030204" pitchFamily="34" charset="0"/>
              </a:rPr>
              <a:t>        (</a:t>
            </a:r>
            <a:r>
              <a:rPr lang="it-IT" altLang="it-IT" sz="2000" b="0" dirty="0" err="1">
                <a:latin typeface="Calibri" panose="020F0502020204030204" pitchFamily="34" charset="0"/>
              </a:rPr>
              <a:t>Patel</a:t>
            </a:r>
            <a:r>
              <a:rPr lang="it-IT" altLang="it-IT" sz="2000" b="0" dirty="0">
                <a:latin typeface="Calibri" panose="020F0502020204030204" pitchFamily="34" charset="0"/>
              </a:rPr>
              <a:t>, Fisher et al., 2007</a:t>
            </a:r>
            <a:r>
              <a:rPr lang="it-IT" altLang="it-IT" sz="2000" b="0" dirty="0" smtClean="0">
                <a:latin typeface="Calibri" panose="020F0502020204030204" pitchFamily="34" charset="0"/>
              </a:rPr>
              <a:t>)</a:t>
            </a:r>
            <a:endParaRPr lang="it-IT" altLang="it-IT" sz="2000" b="0" dirty="0">
              <a:latin typeface="Calibri" panose="020F0502020204030204" pitchFamily="34" charset="0"/>
            </a:endParaRPr>
          </a:p>
        </p:txBody>
      </p:sp>
      <p:pic>
        <p:nvPicPr>
          <p:cNvPr id="114694" name="Immagine 6"/>
          <p:cNvPicPr>
            <a:picLocks noChangeAspect="1"/>
          </p:cNvPicPr>
          <p:nvPr/>
        </p:nvPicPr>
        <p:blipFill>
          <a:blip r:embed="rId2"/>
          <a:srcRect t="11098"/>
          <a:stretch>
            <a:fillRect/>
          </a:stretch>
        </p:blipFill>
        <p:spPr bwMode="auto">
          <a:xfrm>
            <a:off x="1008063" y="2027238"/>
            <a:ext cx="8672512" cy="52784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4077" t="18509" b="4275"/>
          <a:stretch/>
        </p:blipFill>
        <p:spPr>
          <a:xfrm>
            <a:off x="551305" y="851772"/>
            <a:ext cx="9725757" cy="5805060"/>
          </a:xfrm>
          <a:prstGeom prst="rect">
            <a:avLst/>
          </a:prstGeom>
        </p:spPr>
      </p:pic>
    </p:spTree>
    <p:extLst>
      <p:ext uri="{BB962C8B-B14F-4D97-AF65-F5344CB8AC3E}">
        <p14:creationId xmlns:p14="http://schemas.microsoft.com/office/powerpoint/2010/main" val="3569245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Immagine 10"/>
          <p:cNvPicPr>
            <a:picLocks noChangeAspect="1"/>
          </p:cNvPicPr>
          <p:nvPr/>
        </p:nvPicPr>
        <p:blipFill>
          <a:blip r:embed="rId2"/>
          <a:stretch>
            <a:fillRect/>
          </a:stretch>
        </p:blipFill>
        <p:spPr>
          <a:xfrm>
            <a:off x="660144" y="644525"/>
            <a:ext cx="8724900" cy="1143000"/>
          </a:xfrm>
          <a:prstGeom prst="rect">
            <a:avLst/>
          </a:prstGeom>
        </p:spPr>
      </p:pic>
      <p:pic>
        <p:nvPicPr>
          <p:cNvPr id="13" name="Immagine 12"/>
          <p:cNvPicPr>
            <a:picLocks noChangeAspect="1"/>
          </p:cNvPicPr>
          <p:nvPr/>
        </p:nvPicPr>
        <p:blipFill>
          <a:blip r:embed="rId3"/>
          <a:stretch>
            <a:fillRect/>
          </a:stretch>
        </p:blipFill>
        <p:spPr>
          <a:xfrm>
            <a:off x="541840" y="2589742"/>
            <a:ext cx="9239671" cy="3286124"/>
          </a:xfrm>
          <a:prstGeom prst="rect">
            <a:avLst/>
          </a:prstGeom>
        </p:spPr>
      </p:pic>
      <p:sp>
        <p:nvSpPr>
          <p:cNvPr id="14" name="Ovale 13"/>
          <p:cNvSpPr/>
          <p:nvPr/>
        </p:nvSpPr>
        <p:spPr bwMode="auto">
          <a:xfrm>
            <a:off x="2522942" y="2269067"/>
            <a:ext cx="914400" cy="411138"/>
          </a:xfrm>
          <a:prstGeom prst="ellipse">
            <a:avLst/>
          </a:prstGeom>
          <a:noFill/>
          <a:ln w="9525" cap="flat" cmpd="sng" algn="ctr">
            <a:noFill/>
            <a:prstDash val="solid"/>
            <a:round/>
            <a:headEnd type="none" w="med" len="med"/>
            <a:tailEnd type="none" w="med" len="med"/>
          </a:ln>
          <a:effectLst/>
        </p:spPr>
        <p:txBody>
          <a:bodyPr vert="horz" wrap="square" lIns="91428" tIns="45715" rIns="91428" bIns="45715" numCol="1" rtlCol="0" anchor="t" anchorCtr="0" compatLnSpc="1">
            <a:prstTxWarp prst="textNoShape">
              <a:avLst/>
            </a:prstTxWarp>
            <a:spAutoFit/>
          </a:bodyPr>
          <a:lstStyle/>
          <a:p>
            <a:pPr defTabSz="914286"/>
            <a:endParaRPr lang="it-IT" dirty="0">
              <a:solidFill>
                <a:srgbClr val="000000"/>
              </a:solidFill>
              <a:latin typeface="Verdana" pitchFamily="-106" charset="0"/>
            </a:endParaRPr>
          </a:p>
        </p:txBody>
      </p:sp>
      <p:sp>
        <p:nvSpPr>
          <p:cNvPr id="15" name="Ovale 14"/>
          <p:cNvSpPr/>
          <p:nvPr/>
        </p:nvSpPr>
        <p:spPr bwMode="auto">
          <a:xfrm flipH="1">
            <a:off x="406381" y="3268134"/>
            <a:ext cx="1117544" cy="411138"/>
          </a:xfrm>
          <a:prstGeom prst="ellipse">
            <a:avLst/>
          </a:prstGeom>
          <a:noFill/>
          <a:ln w="9525" cap="flat" cmpd="sng" algn="ctr">
            <a:noFill/>
            <a:prstDash val="solid"/>
            <a:round/>
            <a:headEnd type="none" w="med" len="med"/>
            <a:tailEnd type="none" w="med" len="med"/>
          </a:ln>
          <a:effectLst/>
        </p:spPr>
        <p:txBody>
          <a:bodyPr vert="horz" wrap="square" lIns="91428" tIns="45715" rIns="91428" bIns="45715" numCol="1" rtlCol="0" anchor="t" anchorCtr="0" compatLnSpc="1">
            <a:prstTxWarp prst="textNoShape">
              <a:avLst/>
            </a:prstTxWarp>
            <a:spAutoFit/>
          </a:bodyPr>
          <a:lstStyle/>
          <a:p>
            <a:pPr defTabSz="914286"/>
            <a:endParaRPr lang="it-IT" dirty="0">
              <a:solidFill>
                <a:srgbClr val="000000"/>
              </a:solidFill>
              <a:latin typeface="Verdana" pitchFamily="-106" charset="0"/>
            </a:endParaRPr>
          </a:p>
        </p:txBody>
      </p:sp>
      <p:sp>
        <p:nvSpPr>
          <p:cNvPr id="16" name="Ovale 15"/>
          <p:cNvSpPr/>
          <p:nvPr/>
        </p:nvSpPr>
        <p:spPr bwMode="auto">
          <a:xfrm>
            <a:off x="519807" y="3110653"/>
            <a:ext cx="822960" cy="822960"/>
          </a:xfrm>
          <a:prstGeom prst="ellipse">
            <a:avLst/>
          </a:prstGeom>
          <a:noFill/>
          <a:ln w="9525" cap="flat" cmpd="sng" algn="ctr">
            <a:noFill/>
            <a:prstDash val="solid"/>
            <a:round/>
            <a:headEnd type="none" w="med" len="med"/>
            <a:tailEnd type="none" w="med" len="med"/>
          </a:ln>
          <a:effectLst/>
        </p:spPr>
      </p:sp>
      <p:sp>
        <p:nvSpPr>
          <p:cNvPr id="17" name="Ovale 16"/>
          <p:cNvSpPr/>
          <p:nvPr/>
        </p:nvSpPr>
        <p:spPr bwMode="auto">
          <a:xfrm>
            <a:off x="389448" y="3251201"/>
            <a:ext cx="1388509" cy="411138"/>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28" tIns="45715" rIns="91428" bIns="45715" numCol="1" rtlCol="0" anchor="t" anchorCtr="0" compatLnSpc="1">
            <a:prstTxWarp prst="textNoShape">
              <a:avLst/>
            </a:prstTxWarp>
            <a:spAutoFit/>
          </a:bodyPr>
          <a:lstStyle/>
          <a:p>
            <a:pPr defTabSz="914286"/>
            <a:endParaRPr lang="it-IT" dirty="0">
              <a:solidFill>
                <a:srgbClr val="000000"/>
              </a:solidFill>
              <a:latin typeface="Verdana" pitchFamily="-106" charset="0"/>
            </a:endParaRPr>
          </a:p>
        </p:txBody>
      </p:sp>
      <p:pic>
        <p:nvPicPr>
          <p:cNvPr id="8" name="Immagine 7"/>
          <p:cNvPicPr>
            <a:picLocks noChangeAspect="1"/>
          </p:cNvPicPr>
          <p:nvPr/>
        </p:nvPicPr>
        <p:blipFill>
          <a:blip r:embed="rId4"/>
          <a:stretch>
            <a:fillRect/>
          </a:stretch>
        </p:blipFill>
        <p:spPr>
          <a:xfrm>
            <a:off x="8923432" y="173567"/>
            <a:ext cx="1591691" cy="203200"/>
          </a:xfrm>
          <a:prstGeom prst="rect">
            <a:avLst/>
          </a:prstGeom>
        </p:spPr>
      </p:pic>
    </p:spTree>
    <p:extLst>
      <p:ext uri="{BB962C8B-B14F-4D97-AF65-F5344CB8AC3E}">
        <p14:creationId xmlns:p14="http://schemas.microsoft.com/office/powerpoint/2010/main" val="3335740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RotisSemiSerif"/>
        <a:ea typeface=""/>
        <a:cs typeface=""/>
      </a:majorFont>
      <a:minorFont>
        <a:latin typeface="RotisSemi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Verdana" pitchFamily="-10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Verdana" pitchFamily="-106" charset="0"/>
          </a:defRPr>
        </a:defPPr>
      </a:lstStyle>
    </a:lnDef>
    <a:txDef>
      <a:spPr bwMode="auto">
        <a:noFill/>
        <a:ln w="44450">
          <a:solidFill>
            <a:srgbClr val="800000"/>
          </a:solidFill>
          <a:miter lim="800000"/>
          <a:headEnd/>
          <a:tailEnd/>
        </a:ln>
      </a:spPr>
      <a:bodyPr>
        <a:spAutoFit/>
      </a:bodyPr>
      <a:lstStyle>
        <a:defPPr>
          <a:spcAft>
            <a:spcPts val="600"/>
          </a:spcAft>
          <a:defRPr sz="2400" dirty="0">
            <a:solidFill>
              <a:srgbClr val="002060"/>
            </a:solidFill>
            <a:latin typeface="Cambria" pitchFamily="18" charset="0"/>
          </a:defRPr>
        </a:defPPr>
      </a:lstStyle>
    </a:tx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RotisSemiSerif"/>
        <a:ea typeface=""/>
        <a:cs typeface=""/>
      </a:majorFont>
      <a:minorFont>
        <a:latin typeface="RotisSemi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Verdana" pitchFamily="-10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Verdana" pitchFamily="-106"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PowerBook:Applications (Mac OS 9):Microsoft Office 98:Modelli:Presentazione vuota</Template>
  <TotalTime>12378</TotalTime>
  <Words>851</Words>
  <Application>Microsoft Office PowerPoint</Application>
  <PresentationFormat>Personalizzato</PresentationFormat>
  <Paragraphs>179</Paragraphs>
  <Slides>37</Slides>
  <Notes>7</Notes>
  <HiddenSlides>0</HiddenSlides>
  <MMClips>0</MMClips>
  <ScaleCrop>false</ScaleCrop>
  <HeadingPairs>
    <vt:vector size="6" baseType="variant">
      <vt:variant>
        <vt:lpstr>Caratteri utilizzati</vt:lpstr>
      </vt:variant>
      <vt:variant>
        <vt:i4>12</vt:i4>
      </vt:variant>
      <vt:variant>
        <vt:lpstr>Tema</vt:lpstr>
      </vt:variant>
      <vt:variant>
        <vt:i4>6</vt:i4>
      </vt:variant>
      <vt:variant>
        <vt:lpstr>Titoli diapositive</vt:lpstr>
      </vt:variant>
      <vt:variant>
        <vt:i4>37</vt:i4>
      </vt:variant>
    </vt:vector>
  </HeadingPairs>
  <TitlesOfParts>
    <vt:vector size="55" baseType="lpstr">
      <vt:lpstr>ＭＳ Ｐゴシック</vt:lpstr>
      <vt:lpstr>ＭＳ Ｐゴシック</vt:lpstr>
      <vt:lpstr>Arial</vt:lpstr>
      <vt:lpstr>Calibri</vt:lpstr>
      <vt:lpstr>Calibri Light</vt:lpstr>
      <vt:lpstr>Cambria</vt:lpstr>
      <vt:lpstr>Helvetica</vt:lpstr>
      <vt:lpstr>RotisSemiSerif</vt:lpstr>
      <vt:lpstr>Tahoma</vt:lpstr>
      <vt:lpstr>Times</vt:lpstr>
      <vt:lpstr>Times New Roman</vt:lpstr>
      <vt:lpstr>Verdana</vt:lpstr>
      <vt:lpstr>Presentazione vuota</vt:lpstr>
      <vt:lpstr>1_Tema di Office</vt:lpstr>
      <vt:lpstr>2_Tema di Office</vt:lpstr>
      <vt:lpstr>3_Tema di Office</vt:lpstr>
      <vt:lpstr>1_Presentazione vuota</vt:lpstr>
      <vt:lpstr>Tema di Office</vt:lpstr>
      <vt:lpstr>Presentazione standard di PowerPoint</vt:lpstr>
      <vt:lpstr>Ripartiamo da alcune domande-credenze:  1-Le malattie psichiatriche “sono” anche dell’età evolutiva?  2-Comunque riguardano pochi e particolari casi…  3-Sono sempre il risultato di una famiglia sbandata!  4-La cura migliore in questi casi è l’amore!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Ripartiamo da alcune domande-credenze:  1-Le malattie psichiatriche “sono” anche dell’età evolutiva?  2-Comunque riguardano pochi e particolari casi…  3-Sono sempre il risultato di una famiglia sbandata!  4-La cura migliore in questi casi è l’amore!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Ripartiamo da alcune domande-credenze:  1-Le malattie psichiatriche “sono” anche dell’età evolutiva?  2-Comunque riguardano pochi e particolari casi…  3-Sono sempre il risultato di una famiglia sbandata!  4-La cura migliore in questi casi è l’amore!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Psicologi Maria Chiara Castiglioni Flavia Cirillo Floriana Costanzo Milena Labonia Eleonora Napoli  Deny Menghini Ornella Piscitelli  Maria Pontillo Cristiana Varuzza   Psicologi Ricercatori – Phd e Post-Doc  Jessica Brescia Laura Casula Ilenia Chianello Antonella Circelli Maria Elena De Matteis Silvia Di Vara Camilla Frattini Elisa Fucà Prisca Gargiullo Melissa Grasso Giulia Lazzaro Serena Licchelli Roberta Novello Maria Laura Pucciarini Carlo Ricci Francesco Scibelli Maria Cristina Tata Monia Trasolini  Segreteria Elisa Zaccagnini</vt:lpstr>
      <vt:lpstr>Presentazione standard di PowerPoint</vt:lpstr>
    </vt:vector>
  </TitlesOfParts>
  <Company>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dc:creator>
  <cp:lastModifiedBy>stefano vicari</cp:lastModifiedBy>
  <cp:revision>896</cp:revision>
  <cp:lastPrinted>2009-12-16T15:17:58Z</cp:lastPrinted>
  <dcterms:created xsi:type="dcterms:W3CDTF">2014-04-01T13:34:23Z</dcterms:created>
  <dcterms:modified xsi:type="dcterms:W3CDTF">2019-03-30T12:46:13Z</dcterms:modified>
</cp:coreProperties>
</file>